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8"/>
  </p:notesMasterIdLst>
  <p:sldIdLst>
    <p:sldId id="261" r:id="rId2"/>
    <p:sldId id="277" r:id="rId3"/>
    <p:sldId id="278" r:id="rId4"/>
    <p:sldId id="279" r:id="rId5"/>
    <p:sldId id="280" r:id="rId6"/>
    <p:sldId id="266" r:id="rId7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F16A87-CB08-8FD7-3F01-DB0ABB8E8ABE}" name="Gareth Andrews" initials="GA" userId="S::gandrews@farnboroughairport.com::9a595898-a1c5-4482-a08f-72dbd230ff9f" providerId="AD"/>
  <p188:author id="{3DAA87A8-05F4-8C34-DB96-C8EEA33FF178}" name="Joanne Franco" initials="JF" userId="S::jfranco@farnboroughairport.com::ee3fb3ff-8030-4c6f-bb03-f4e492463b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FFFFEF"/>
    <a:srgbClr val="FFFFCC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51187-92D9-4C1C-AFE1-A1F5CFC4C76A}" v="1167" dt="2026-05-01T09:02:33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13" autoAdjust="0"/>
    <p:restoredTop sz="94660"/>
  </p:normalViewPr>
  <p:slideViewPr>
    <p:cSldViewPr snapToGrid="0">
      <p:cViewPr varScale="1">
        <p:scale>
          <a:sx n="78" d="100"/>
          <a:sy n="78" d="100"/>
        </p:scale>
        <p:origin x="43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8A25DF-668D-4CA2-93ED-A0E1963B30D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83728FF-AC80-47F1-A8D8-54FE390ECA8B}">
      <dgm:prSet phldrT="[Text]"/>
      <dgm:spPr/>
      <dgm:t>
        <a:bodyPr vert="vert270"/>
        <a:lstStyle/>
        <a:p>
          <a:pPr algn="ctr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Sustainability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7139F98F-49D7-4E84-875D-75334ED4A0FF}" type="parTrans" cxnId="{D99E5704-64B4-4A59-85BE-36996A600796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6029B5A5-FE3E-4165-B207-F874B85D1857}" type="sibTrans" cxnId="{D99E5704-64B4-4A59-85BE-36996A600796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00CB1C1B-6A0A-4E49-B5A6-8B3A1B0891A7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ESG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3786E322-3408-4635-B389-A845B3551C31}" type="parTrans" cxnId="{DC20F191-BA61-4500-95FB-7AB20EA86172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52F13A62-D88B-4F71-9C86-DA68038E63BE}" type="sibTrans" cxnId="{DC20F191-BA61-4500-95FB-7AB20EA86172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79C30A2A-6886-4BA6-AD61-E50701D8069D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EMS/ISO14001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C6CBFC75-8FE2-43DA-A235-3200DC57545F}" type="parTrans" cxnId="{EADA9071-8BCF-4CE7-85CC-66B6558E50F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C2AC5A8F-AAD5-4048-B2BF-4DAF98E5CB00}" type="sibTrans" cxnId="{EADA9071-8BCF-4CE7-85CC-66B6558E50F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AC11BFC8-7364-4EB2-B32B-236C3A3EA0EA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Biodiversity</a:t>
          </a:r>
        </a:p>
      </dgm:t>
    </dgm:pt>
    <dgm:pt modelId="{A28BCCA9-B7B4-400A-B4EB-5792AD2E53FC}" type="parTrans" cxnId="{746EA3CE-6F2E-4145-9877-5B7605D8F7D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A90D2A47-6F0A-40F8-B399-99580193ECCB}" type="sibTrans" cxnId="{746EA3CE-6F2E-4145-9877-5B7605D8F7D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428CCEAF-A9A0-45A7-BBBA-59954102083D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Noise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45B47559-DE97-4E2F-9E49-6DEE6287E21C}" type="parTrans" cxnId="{608446B6-F83B-420A-B949-1EFB2DF0CFA1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2B2D5853-CAD4-46F6-BA47-0FC36572627C}" type="sibTrans" cxnId="{608446B6-F83B-420A-B949-1EFB2DF0CFA1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124DD3A5-D797-4022-8AA3-39470A36C6A4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Air Quality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D9181DDA-7CCD-4848-9804-CDCC81A2C19B}" type="parTrans" cxnId="{29056481-DB0D-45C5-8C77-5EE604249BA5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BD468E43-20E6-4B8E-A054-F144A2E8A888}" type="sibTrans" cxnId="{29056481-DB0D-45C5-8C77-5EE604249BA5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5DCD8E32-F05B-43FC-B6D7-DE376A8345AE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Waste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4E2DE9F5-5741-48D4-9462-7951F012B69F}" type="parTrans" cxnId="{656E7E4B-D95D-4392-9A3E-4E2797E4E324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93586AFC-7BB5-49E0-87AB-6E33A81B5F4C}" type="sibTrans" cxnId="{656E7E4B-D95D-4392-9A3E-4E2797E4E324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DA05F3C0-10B0-4C60-8EE1-26CDF7488418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Carbon Emissions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AE8A4B20-B816-4F9B-B9A2-252ABB8D36B0}" type="parTrans" cxnId="{CC521BD6-DDE3-458F-B707-5611C776FA8A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AD3AC9D3-A262-4957-80FD-C53D996B4D1F}" type="sibTrans" cxnId="{CC521BD6-DDE3-458F-B707-5611C776FA8A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81C25F12-3C78-40F4-84C8-583CF16389EC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Water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A4807270-B5D4-49EE-9524-2C35EDCDA2B1}" type="parTrans" cxnId="{75A37F66-8D3C-4BAA-886F-3DFCC5023CCF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0370A90E-66AA-40B9-963F-D3B328AF7553}" type="sibTrans" cxnId="{75A37F66-8D3C-4BAA-886F-3DFCC5023CCF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80A13DC4-E7AA-4E00-94CF-7C3190B1F0F4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Net Zero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2C7E0B06-279A-4A35-B416-655567739FC3}" type="parTrans" cxnId="{85F6B239-4B12-49EF-A60B-2656E1ACE5B1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89E51AA6-C3F8-4DF9-AA21-F0DB5D45793E}" type="sibTrans" cxnId="{85F6B239-4B12-49EF-A60B-2656E1ACE5B1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2E9E9047-F1C9-4092-85F0-699C01FD0FFD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Compliance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7B93829C-86EA-48AF-9ADC-46E02288986E}" type="parTrans" cxnId="{3A2A363F-4992-442B-94C8-B533209BA7DA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D2BCFC1C-0349-479A-843F-FC86CB62D6F1}" type="sibTrans" cxnId="{3A2A363F-4992-442B-94C8-B533209BA7DA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E8D80B72-4F27-4D54-A696-AFEA39AEA51A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Airport Visits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CBF891B8-81FA-4CD5-8DEE-0EDFE7E91680}" type="parTrans" cxnId="{8BD50CD1-92F0-43B6-A6F4-2C608FA1184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4792570C-5FE2-40FA-9D95-985914E76D6D}" type="sibTrans" cxnId="{8BD50CD1-92F0-43B6-A6F4-2C608FA1184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8DD83BEB-8AAA-4E07-8C27-38F58FC1F7AA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Education</a:t>
          </a:r>
        </a:p>
      </dgm:t>
    </dgm:pt>
    <dgm:pt modelId="{1080482C-786B-4A6A-845B-2A70604F924D}" type="parTrans" cxnId="{74E9A01D-0DEC-47DB-A5DE-0511D6651AC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330191F5-104F-484D-8C3B-A52DB746081D}" type="sibTrans" cxnId="{74E9A01D-0DEC-47DB-A5DE-0511D6651AC7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5FE1643A-EB7B-413A-87E0-A1647D256A03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GRESB</a:t>
          </a:r>
        </a:p>
      </dgm:t>
    </dgm:pt>
    <dgm:pt modelId="{0383EE1A-3911-4259-BB28-3611BEB4549E}" type="parTrans" cxnId="{13AD49A0-B84A-43F0-858D-5356CA95A44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1A3DEB03-9FE1-4612-93D5-47FD58E60791}" type="sibTrans" cxnId="{13AD49A0-B84A-43F0-858D-5356CA95A44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951B2AC3-7731-4789-A2B7-9E508BF71286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Sponsorship &amp; Funding</a:t>
          </a:r>
        </a:p>
      </dgm:t>
    </dgm:pt>
    <dgm:pt modelId="{2CE68D87-945E-4893-BCA7-0E9749147491}" type="parTrans" cxnId="{A2755BE1-8A64-4B42-934E-D67E72D02E63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5A1DBDFD-0772-447C-A92B-6AC6150CC90C}" type="sibTrans" cxnId="{A2755BE1-8A64-4B42-934E-D67E72D02E63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07CD3FC0-80A8-4127-8A5C-E37BD3AA58B7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Events</a:t>
          </a:r>
        </a:p>
      </dgm:t>
    </dgm:pt>
    <dgm:pt modelId="{6406BB5C-18C6-4594-9BBF-1233FC15CFDD}" type="parTrans" cxnId="{01164011-8F92-4FD3-BEE2-53F405C8E3F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FBBBE917-2A15-4604-AAAE-70F204B85D44}" type="sibTrans" cxnId="{01164011-8F92-4FD3-BEE2-53F405C8E3F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B5BADFF2-ED2C-4891-8DB1-B2DEBB11F7A5}">
      <dgm:prSet phldrT="[Text]"/>
      <dgm:spPr/>
      <dgm:t>
        <a:bodyPr/>
        <a:lstStyle/>
        <a:p>
          <a:pPr algn="l"/>
          <a:endParaRPr lang="en-US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982ACD75-369D-409A-94C9-DF73AC467213}" type="parTrans" cxnId="{33F1CFCC-3A1F-4FDB-B8AF-0A0837CAE5A7}">
      <dgm:prSet/>
      <dgm:spPr/>
      <dgm:t>
        <a:bodyPr/>
        <a:lstStyle/>
        <a:p>
          <a:endParaRPr lang="en-GB"/>
        </a:p>
      </dgm:t>
    </dgm:pt>
    <dgm:pt modelId="{34D0BD01-13BF-4DFA-9F09-175626EE7209}" type="sibTrans" cxnId="{33F1CFCC-3A1F-4FDB-B8AF-0A0837CAE5A7}">
      <dgm:prSet/>
      <dgm:spPr/>
      <dgm:t>
        <a:bodyPr/>
        <a:lstStyle/>
        <a:p>
          <a:endParaRPr lang="en-GB"/>
        </a:p>
      </dgm:t>
    </dgm:pt>
    <dgm:pt modelId="{A69D0231-DB8E-4B49-A5E6-2DE32B04B049}">
      <dgm:prSet phldrT="[Text]"/>
      <dgm:spPr/>
      <dgm:t>
        <a:bodyPr/>
        <a:lstStyle/>
        <a:p>
          <a:pPr algn="l"/>
          <a:endParaRPr lang="en-US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86679210-FB70-4054-807B-A265583A2565}" type="sibTrans" cxnId="{1DF2E406-F1B8-437B-A9FA-7C83BC62CE82}">
      <dgm:prSet/>
      <dgm:spPr/>
      <dgm:t>
        <a:bodyPr/>
        <a:lstStyle/>
        <a:p>
          <a:endParaRPr lang="en-GB"/>
        </a:p>
      </dgm:t>
    </dgm:pt>
    <dgm:pt modelId="{A57AEE22-595C-4CFB-842C-1946F081EBD9}" type="parTrans" cxnId="{1DF2E406-F1B8-437B-A9FA-7C83BC62CE82}">
      <dgm:prSet/>
      <dgm:spPr/>
      <dgm:t>
        <a:bodyPr/>
        <a:lstStyle/>
        <a:p>
          <a:endParaRPr lang="en-GB"/>
        </a:p>
      </dgm:t>
    </dgm:pt>
    <dgm:pt modelId="{AEEC014E-6BD5-45EA-A35A-F4FB076D9395}">
      <dgm:prSet phldrT="[Text]"/>
      <dgm:spPr/>
      <dgm:t>
        <a:bodyPr/>
        <a:lstStyle/>
        <a:p>
          <a:pPr algn="l"/>
          <a:r>
            <a:rPr lang="en-US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Compliance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D6EAA78A-73B3-444B-8AA7-5A97BF9EDC42}" type="sibTrans" cxnId="{D4EF5A34-E3AD-401A-B137-52E6E96C9E9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F651AAE9-533D-4650-A6C2-F806153F05D3}" type="parTrans" cxnId="{D4EF5A34-E3AD-401A-B137-52E6E96C9E9B}">
      <dgm:prSet/>
      <dgm:spPr/>
      <dgm:t>
        <a:bodyPr/>
        <a:lstStyle/>
        <a:p>
          <a:pPr algn="l"/>
          <a:endParaRPr lang="en-GB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78380DA7-794B-4784-9812-72FC76698F78}">
      <dgm:prSet phldrT="[Text]"/>
      <dgm:spPr/>
      <dgm:t>
        <a:bodyPr/>
        <a:lstStyle/>
        <a:p>
          <a:pPr algn="l"/>
          <a:r>
            <a:rPr lang="en-US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Volunteering</a:t>
          </a:r>
          <a:endParaRPr lang="en-GB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gm:t>
    </dgm:pt>
    <dgm:pt modelId="{3B1C1419-5E5C-4B70-BBD8-AD7B3D163989}" type="parTrans" cxnId="{8FB75ED5-2F93-41BF-A113-957ACF5EA36B}">
      <dgm:prSet/>
      <dgm:spPr/>
      <dgm:t>
        <a:bodyPr/>
        <a:lstStyle/>
        <a:p>
          <a:endParaRPr lang="en-GB"/>
        </a:p>
      </dgm:t>
    </dgm:pt>
    <dgm:pt modelId="{82BC9242-4E60-43D7-9217-3857525BD813}" type="sibTrans" cxnId="{8FB75ED5-2F93-41BF-A113-957ACF5EA36B}">
      <dgm:prSet/>
      <dgm:spPr/>
      <dgm:t>
        <a:bodyPr/>
        <a:lstStyle/>
        <a:p>
          <a:endParaRPr lang="en-GB"/>
        </a:p>
      </dgm:t>
    </dgm:pt>
    <dgm:pt modelId="{1C345FE8-7EE9-4848-A628-A958B18E32A6}" type="pres">
      <dgm:prSet presAssocID="{FF8A25DF-668D-4CA2-93ED-A0E1963B30D7}" presName="vert0" presStyleCnt="0">
        <dgm:presLayoutVars>
          <dgm:dir/>
          <dgm:animOne val="branch"/>
          <dgm:animLvl val="lvl"/>
        </dgm:presLayoutVars>
      </dgm:prSet>
      <dgm:spPr/>
    </dgm:pt>
    <dgm:pt modelId="{7C6E80B8-F2E3-4601-B196-11DA20A79947}" type="pres">
      <dgm:prSet presAssocID="{283728FF-AC80-47F1-A8D8-54FE390ECA8B}" presName="thickLine" presStyleLbl="alignNode1" presStyleIdx="0" presStyleCnt="2"/>
      <dgm:spPr/>
    </dgm:pt>
    <dgm:pt modelId="{68FEEE14-026E-40D2-83F3-5E79303A03C6}" type="pres">
      <dgm:prSet presAssocID="{283728FF-AC80-47F1-A8D8-54FE390ECA8B}" presName="horz1" presStyleCnt="0"/>
      <dgm:spPr/>
    </dgm:pt>
    <dgm:pt modelId="{A69800EB-1523-4D38-9750-310F1525E534}" type="pres">
      <dgm:prSet presAssocID="{283728FF-AC80-47F1-A8D8-54FE390ECA8B}" presName="tx1" presStyleLbl="revTx" presStyleIdx="0" presStyleCnt="20"/>
      <dgm:spPr/>
    </dgm:pt>
    <dgm:pt modelId="{47F04ED7-301E-465B-99B6-87E403408048}" type="pres">
      <dgm:prSet presAssocID="{283728FF-AC80-47F1-A8D8-54FE390ECA8B}" presName="vert1" presStyleCnt="0"/>
      <dgm:spPr/>
    </dgm:pt>
    <dgm:pt modelId="{E66EC680-60F1-4C5D-8E54-F699B3AC1611}" type="pres">
      <dgm:prSet presAssocID="{79C30A2A-6886-4BA6-AD61-E50701D8069D}" presName="vertSpace2a" presStyleCnt="0"/>
      <dgm:spPr/>
    </dgm:pt>
    <dgm:pt modelId="{3A6D51CA-44C4-472B-ACAC-20AA19570EF7}" type="pres">
      <dgm:prSet presAssocID="{79C30A2A-6886-4BA6-AD61-E50701D8069D}" presName="horz2" presStyleCnt="0"/>
      <dgm:spPr/>
    </dgm:pt>
    <dgm:pt modelId="{8C503E93-8E42-4DD8-B85F-1193ACAC6481}" type="pres">
      <dgm:prSet presAssocID="{79C30A2A-6886-4BA6-AD61-E50701D8069D}" presName="horzSpace2" presStyleCnt="0"/>
      <dgm:spPr/>
    </dgm:pt>
    <dgm:pt modelId="{511AFD6B-B957-4356-AAB1-97493C3B680E}" type="pres">
      <dgm:prSet presAssocID="{79C30A2A-6886-4BA6-AD61-E50701D8069D}" presName="tx2" presStyleLbl="revTx" presStyleIdx="1" presStyleCnt="20"/>
      <dgm:spPr/>
    </dgm:pt>
    <dgm:pt modelId="{0F69035E-D030-41BC-83F0-5C01429901A8}" type="pres">
      <dgm:prSet presAssocID="{79C30A2A-6886-4BA6-AD61-E50701D8069D}" presName="vert2" presStyleCnt="0"/>
      <dgm:spPr/>
    </dgm:pt>
    <dgm:pt modelId="{67F6564F-848E-45AD-BE3C-FF8678F72E25}" type="pres">
      <dgm:prSet presAssocID="{79C30A2A-6886-4BA6-AD61-E50701D8069D}" presName="thinLine2b" presStyleLbl="callout" presStyleIdx="0" presStyleCnt="18"/>
      <dgm:spPr/>
    </dgm:pt>
    <dgm:pt modelId="{216D8123-4DB6-402F-B7D5-47CA6D1B4106}" type="pres">
      <dgm:prSet presAssocID="{79C30A2A-6886-4BA6-AD61-E50701D8069D}" presName="vertSpace2b" presStyleCnt="0"/>
      <dgm:spPr/>
    </dgm:pt>
    <dgm:pt modelId="{5F0828B6-6881-47BB-B7F7-83A2807FE3EA}" type="pres">
      <dgm:prSet presAssocID="{AC11BFC8-7364-4EB2-B32B-236C3A3EA0EA}" presName="horz2" presStyleCnt="0"/>
      <dgm:spPr/>
    </dgm:pt>
    <dgm:pt modelId="{A2C76B88-17F5-4448-963F-969B1B715E29}" type="pres">
      <dgm:prSet presAssocID="{AC11BFC8-7364-4EB2-B32B-236C3A3EA0EA}" presName="horzSpace2" presStyleCnt="0"/>
      <dgm:spPr/>
    </dgm:pt>
    <dgm:pt modelId="{7F007281-4C6E-40AB-A55D-26624E21FD56}" type="pres">
      <dgm:prSet presAssocID="{AC11BFC8-7364-4EB2-B32B-236C3A3EA0EA}" presName="tx2" presStyleLbl="revTx" presStyleIdx="2" presStyleCnt="20"/>
      <dgm:spPr/>
    </dgm:pt>
    <dgm:pt modelId="{D151AEAC-2FA2-4EB3-B0B4-2FED6257E69C}" type="pres">
      <dgm:prSet presAssocID="{AC11BFC8-7364-4EB2-B32B-236C3A3EA0EA}" presName="vert2" presStyleCnt="0"/>
      <dgm:spPr/>
    </dgm:pt>
    <dgm:pt modelId="{3B1E2D89-9035-4D3A-961D-9042207A4969}" type="pres">
      <dgm:prSet presAssocID="{AC11BFC8-7364-4EB2-B32B-236C3A3EA0EA}" presName="thinLine2b" presStyleLbl="callout" presStyleIdx="1" presStyleCnt="18"/>
      <dgm:spPr/>
    </dgm:pt>
    <dgm:pt modelId="{B8A889A0-91FF-4F14-97C1-8D5C6DB15D9F}" type="pres">
      <dgm:prSet presAssocID="{AC11BFC8-7364-4EB2-B32B-236C3A3EA0EA}" presName="vertSpace2b" presStyleCnt="0"/>
      <dgm:spPr/>
    </dgm:pt>
    <dgm:pt modelId="{60C1BB61-66FD-4842-BEB2-37FB38E59B65}" type="pres">
      <dgm:prSet presAssocID="{428CCEAF-A9A0-45A7-BBBA-59954102083D}" presName="horz2" presStyleCnt="0"/>
      <dgm:spPr/>
    </dgm:pt>
    <dgm:pt modelId="{883536EC-8FD7-451F-A05F-9A13EDF94035}" type="pres">
      <dgm:prSet presAssocID="{428CCEAF-A9A0-45A7-BBBA-59954102083D}" presName="horzSpace2" presStyleCnt="0"/>
      <dgm:spPr/>
    </dgm:pt>
    <dgm:pt modelId="{6E1E5ADA-44CF-4D68-A542-F5F6BF3C8545}" type="pres">
      <dgm:prSet presAssocID="{428CCEAF-A9A0-45A7-BBBA-59954102083D}" presName="tx2" presStyleLbl="revTx" presStyleIdx="3" presStyleCnt="20"/>
      <dgm:spPr/>
    </dgm:pt>
    <dgm:pt modelId="{580D171F-4FBC-47DC-953E-5A859FCDD8D1}" type="pres">
      <dgm:prSet presAssocID="{428CCEAF-A9A0-45A7-BBBA-59954102083D}" presName="vert2" presStyleCnt="0"/>
      <dgm:spPr/>
    </dgm:pt>
    <dgm:pt modelId="{5371DE4A-53A7-464F-9583-346189C14404}" type="pres">
      <dgm:prSet presAssocID="{428CCEAF-A9A0-45A7-BBBA-59954102083D}" presName="thinLine2b" presStyleLbl="callout" presStyleIdx="2" presStyleCnt="18"/>
      <dgm:spPr/>
    </dgm:pt>
    <dgm:pt modelId="{8CA80E2B-DD76-48B1-B442-643A65892A92}" type="pres">
      <dgm:prSet presAssocID="{428CCEAF-A9A0-45A7-BBBA-59954102083D}" presName="vertSpace2b" presStyleCnt="0"/>
      <dgm:spPr/>
    </dgm:pt>
    <dgm:pt modelId="{8B5F1803-35C5-4972-AEB2-B59D21F4A1F2}" type="pres">
      <dgm:prSet presAssocID="{124DD3A5-D797-4022-8AA3-39470A36C6A4}" presName="horz2" presStyleCnt="0"/>
      <dgm:spPr/>
    </dgm:pt>
    <dgm:pt modelId="{E1019741-A726-4AA8-AA6D-9CC15E69DDA2}" type="pres">
      <dgm:prSet presAssocID="{124DD3A5-D797-4022-8AA3-39470A36C6A4}" presName="horzSpace2" presStyleCnt="0"/>
      <dgm:spPr/>
    </dgm:pt>
    <dgm:pt modelId="{743DC7A1-09C5-48F7-8262-75CBDAA8C51D}" type="pres">
      <dgm:prSet presAssocID="{124DD3A5-D797-4022-8AA3-39470A36C6A4}" presName="tx2" presStyleLbl="revTx" presStyleIdx="4" presStyleCnt="20"/>
      <dgm:spPr/>
    </dgm:pt>
    <dgm:pt modelId="{D54B334D-F22A-44E2-8E36-31CBCE405E3B}" type="pres">
      <dgm:prSet presAssocID="{124DD3A5-D797-4022-8AA3-39470A36C6A4}" presName="vert2" presStyleCnt="0"/>
      <dgm:spPr/>
    </dgm:pt>
    <dgm:pt modelId="{EAD4D8AE-5CBB-4D9C-AB78-1B702DF49826}" type="pres">
      <dgm:prSet presAssocID="{124DD3A5-D797-4022-8AA3-39470A36C6A4}" presName="thinLine2b" presStyleLbl="callout" presStyleIdx="3" presStyleCnt="18"/>
      <dgm:spPr/>
    </dgm:pt>
    <dgm:pt modelId="{6D94098C-C922-42B4-A297-E0622987D963}" type="pres">
      <dgm:prSet presAssocID="{124DD3A5-D797-4022-8AA3-39470A36C6A4}" presName="vertSpace2b" presStyleCnt="0"/>
      <dgm:spPr/>
    </dgm:pt>
    <dgm:pt modelId="{89EC853C-F1EE-44AF-92ED-123F8A4CFE08}" type="pres">
      <dgm:prSet presAssocID="{5DCD8E32-F05B-43FC-B6D7-DE376A8345AE}" presName="horz2" presStyleCnt="0"/>
      <dgm:spPr/>
    </dgm:pt>
    <dgm:pt modelId="{9DC51A3A-5057-448A-AD41-6444A1BF581F}" type="pres">
      <dgm:prSet presAssocID="{5DCD8E32-F05B-43FC-B6D7-DE376A8345AE}" presName="horzSpace2" presStyleCnt="0"/>
      <dgm:spPr/>
    </dgm:pt>
    <dgm:pt modelId="{9E03A764-0E50-4E32-A816-3F77F8374E23}" type="pres">
      <dgm:prSet presAssocID="{5DCD8E32-F05B-43FC-B6D7-DE376A8345AE}" presName="tx2" presStyleLbl="revTx" presStyleIdx="5" presStyleCnt="20"/>
      <dgm:spPr/>
    </dgm:pt>
    <dgm:pt modelId="{31772750-8BD1-4F8B-971B-6699922EC3CC}" type="pres">
      <dgm:prSet presAssocID="{5DCD8E32-F05B-43FC-B6D7-DE376A8345AE}" presName="vert2" presStyleCnt="0"/>
      <dgm:spPr/>
    </dgm:pt>
    <dgm:pt modelId="{9BFC084B-7F65-4BC8-94DA-54B578A9FB19}" type="pres">
      <dgm:prSet presAssocID="{5DCD8E32-F05B-43FC-B6D7-DE376A8345AE}" presName="thinLine2b" presStyleLbl="callout" presStyleIdx="4" presStyleCnt="18"/>
      <dgm:spPr/>
    </dgm:pt>
    <dgm:pt modelId="{AF385E00-D786-4C54-AB9C-FA6D7311FBCA}" type="pres">
      <dgm:prSet presAssocID="{5DCD8E32-F05B-43FC-B6D7-DE376A8345AE}" presName="vertSpace2b" presStyleCnt="0"/>
      <dgm:spPr/>
    </dgm:pt>
    <dgm:pt modelId="{62EA4AA3-99FA-4202-936E-E6321C4FF5FB}" type="pres">
      <dgm:prSet presAssocID="{AEEC014E-6BD5-45EA-A35A-F4FB076D9395}" presName="horz2" presStyleCnt="0"/>
      <dgm:spPr/>
    </dgm:pt>
    <dgm:pt modelId="{E65E1169-3161-42D8-8084-3538E011C70F}" type="pres">
      <dgm:prSet presAssocID="{AEEC014E-6BD5-45EA-A35A-F4FB076D9395}" presName="horzSpace2" presStyleCnt="0"/>
      <dgm:spPr/>
    </dgm:pt>
    <dgm:pt modelId="{1E5E8858-EC4C-4307-ABAD-BE1B2D1631A4}" type="pres">
      <dgm:prSet presAssocID="{AEEC014E-6BD5-45EA-A35A-F4FB076D9395}" presName="tx2" presStyleLbl="revTx" presStyleIdx="6" presStyleCnt="20"/>
      <dgm:spPr/>
    </dgm:pt>
    <dgm:pt modelId="{8F6ABA2B-2842-4B5E-9602-485AF65342B0}" type="pres">
      <dgm:prSet presAssocID="{AEEC014E-6BD5-45EA-A35A-F4FB076D9395}" presName="vert2" presStyleCnt="0"/>
      <dgm:spPr/>
    </dgm:pt>
    <dgm:pt modelId="{1DA93ECD-3DEF-4484-988D-B54373C4B2E5}" type="pres">
      <dgm:prSet presAssocID="{AEEC014E-6BD5-45EA-A35A-F4FB076D9395}" presName="thinLine2b" presStyleLbl="callout" presStyleIdx="5" presStyleCnt="18"/>
      <dgm:spPr/>
    </dgm:pt>
    <dgm:pt modelId="{B33089F5-F15A-4FCB-87D0-29686798CB03}" type="pres">
      <dgm:prSet presAssocID="{AEEC014E-6BD5-45EA-A35A-F4FB076D9395}" presName="vertSpace2b" presStyleCnt="0"/>
      <dgm:spPr/>
    </dgm:pt>
    <dgm:pt modelId="{010BB7AF-CF20-46A3-AD89-95050DEF4E96}" type="pres">
      <dgm:prSet presAssocID="{DA05F3C0-10B0-4C60-8EE1-26CDF7488418}" presName="horz2" presStyleCnt="0"/>
      <dgm:spPr/>
    </dgm:pt>
    <dgm:pt modelId="{28E6F2D0-5392-4CAA-811C-6BDB0B565DC6}" type="pres">
      <dgm:prSet presAssocID="{DA05F3C0-10B0-4C60-8EE1-26CDF7488418}" presName="horzSpace2" presStyleCnt="0"/>
      <dgm:spPr/>
    </dgm:pt>
    <dgm:pt modelId="{C33605EA-6FDA-42D3-A197-D7AA022C4BEE}" type="pres">
      <dgm:prSet presAssocID="{DA05F3C0-10B0-4C60-8EE1-26CDF7488418}" presName="tx2" presStyleLbl="revTx" presStyleIdx="7" presStyleCnt="20"/>
      <dgm:spPr/>
    </dgm:pt>
    <dgm:pt modelId="{1DDC1CC2-D1FB-4E01-AF8F-425309B2A97B}" type="pres">
      <dgm:prSet presAssocID="{DA05F3C0-10B0-4C60-8EE1-26CDF7488418}" presName="vert2" presStyleCnt="0"/>
      <dgm:spPr/>
    </dgm:pt>
    <dgm:pt modelId="{65D4091A-04AB-41C2-AEBF-98B268308A5E}" type="pres">
      <dgm:prSet presAssocID="{DA05F3C0-10B0-4C60-8EE1-26CDF7488418}" presName="thinLine2b" presStyleLbl="callout" presStyleIdx="6" presStyleCnt="18"/>
      <dgm:spPr/>
    </dgm:pt>
    <dgm:pt modelId="{6537227E-A221-49D6-8C40-7B0B452E7383}" type="pres">
      <dgm:prSet presAssocID="{DA05F3C0-10B0-4C60-8EE1-26CDF7488418}" presName="vertSpace2b" presStyleCnt="0"/>
      <dgm:spPr/>
    </dgm:pt>
    <dgm:pt modelId="{816F396C-39BF-4F5C-B659-7724A21A83E1}" type="pres">
      <dgm:prSet presAssocID="{81C25F12-3C78-40F4-84C8-583CF16389EC}" presName="horz2" presStyleCnt="0"/>
      <dgm:spPr/>
    </dgm:pt>
    <dgm:pt modelId="{6A2F2A5F-FE7E-40B5-A998-4CF3AAC18A1C}" type="pres">
      <dgm:prSet presAssocID="{81C25F12-3C78-40F4-84C8-583CF16389EC}" presName="horzSpace2" presStyleCnt="0"/>
      <dgm:spPr/>
    </dgm:pt>
    <dgm:pt modelId="{AAF22351-5A79-49BC-8CE6-359FAA78674F}" type="pres">
      <dgm:prSet presAssocID="{81C25F12-3C78-40F4-84C8-583CF16389EC}" presName="tx2" presStyleLbl="revTx" presStyleIdx="8" presStyleCnt="20"/>
      <dgm:spPr/>
    </dgm:pt>
    <dgm:pt modelId="{8A93DBB3-7986-4CC6-A6E9-D74BDF80DDC6}" type="pres">
      <dgm:prSet presAssocID="{81C25F12-3C78-40F4-84C8-583CF16389EC}" presName="vert2" presStyleCnt="0"/>
      <dgm:spPr/>
    </dgm:pt>
    <dgm:pt modelId="{5A83B264-175F-49B2-B2CF-A4EF7155A834}" type="pres">
      <dgm:prSet presAssocID="{81C25F12-3C78-40F4-84C8-583CF16389EC}" presName="thinLine2b" presStyleLbl="callout" presStyleIdx="7" presStyleCnt="18"/>
      <dgm:spPr/>
    </dgm:pt>
    <dgm:pt modelId="{84EB9F6F-3D3E-4943-B426-4E5805895073}" type="pres">
      <dgm:prSet presAssocID="{81C25F12-3C78-40F4-84C8-583CF16389EC}" presName="vertSpace2b" presStyleCnt="0"/>
      <dgm:spPr/>
    </dgm:pt>
    <dgm:pt modelId="{88E0FB7F-E62B-48F4-88C0-BD0CC44154A0}" type="pres">
      <dgm:prSet presAssocID="{80A13DC4-E7AA-4E00-94CF-7C3190B1F0F4}" presName="horz2" presStyleCnt="0"/>
      <dgm:spPr/>
    </dgm:pt>
    <dgm:pt modelId="{33469F9A-459B-467B-B44F-7F4A9B059201}" type="pres">
      <dgm:prSet presAssocID="{80A13DC4-E7AA-4E00-94CF-7C3190B1F0F4}" presName="horzSpace2" presStyleCnt="0"/>
      <dgm:spPr/>
    </dgm:pt>
    <dgm:pt modelId="{4B9A21F8-48AC-46D8-A462-232E33DCF28E}" type="pres">
      <dgm:prSet presAssocID="{80A13DC4-E7AA-4E00-94CF-7C3190B1F0F4}" presName="tx2" presStyleLbl="revTx" presStyleIdx="9" presStyleCnt="20"/>
      <dgm:spPr/>
    </dgm:pt>
    <dgm:pt modelId="{F9A1A5AC-CAAF-4588-BEE1-DDBBBA015EF2}" type="pres">
      <dgm:prSet presAssocID="{80A13DC4-E7AA-4E00-94CF-7C3190B1F0F4}" presName="vert2" presStyleCnt="0"/>
      <dgm:spPr/>
    </dgm:pt>
    <dgm:pt modelId="{6B24FFEC-21AE-4FC0-830C-ECE4E5BDA6E4}" type="pres">
      <dgm:prSet presAssocID="{80A13DC4-E7AA-4E00-94CF-7C3190B1F0F4}" presName="thinLine2b" presStyleLbl="callout" presStyleIdx="8" presStyleCnt="18"/>
      <dgm:spPr/>
    </dgm:pt>
    <dgm:pt modelId="{7EDC1DD2-481B-4FB3-B2B9-B2160DFD3649}" type="pres">
      <dgm:prSet presAssocID="{80A13DC4-E7AA-4E00-94CF-7C3190B1F0F4}" presName="vertSpace2b" presStyleCnt="0"/>
      <dgm:spPr/>
    </dgm:pt>
    <dgm:pt modelId="{BEFCF07D-C203-4B6F-B8CE-36027C6239D4}" type="pres">
      <dgm:prSet presAssocID="{00CB1C1B-6A0A-4E49-B5A6-8B3A1B0891A7}" presName="thickLine" presStyleLbl="alignNode1" presStyleIdx="1" presStyleCnt="2"/>
      <dgm:spPr/>
    </dgm:pt>
    <dgm:pt modelId="{C6A065EF-C13C-4CDD-9175-B94231384836}" type="pres">
      <dgm:prSet presAssocID="{00CB1C1B-6A0A-4E49-B5A6-8B3A1B0891A7}" presName="horz1" presStyleCnt="0"/>
      <dgm:spPr/>
    </dgm:pt>
    <dgm:pt modelId="{F012A6F5-1EDF-4053-B020-354E9EBC9CBD}" type="pres">
      <dgm:prSet presAssocID="{00CB1C1B-6A0A-4E49-B5A6-8B3A1B0891A7}" presName="tx1" presStyleLbl="revTx" presStyleIdx="10" presStyleCnt="20" custAng="16200000" custScaleY="32962" custLinFactNeighborX="5416" custLinFactNeighborY="13701"/>
      <dgm:spPr/>
    </dgm:pt>
    <dgm:pt modelId="{CF284A7F-868F-4433-8392-5836B465D0B9}" type="pres">
      <dgm:prSet presAssocID="{00CB1C1B-6A0A-4E49-B5A6-8B3A1B0891A7}" presName="vert1" presStyleCnt="0"/>
      <dgm:spPr/>
    </dgm:pt>
    <dgm:pt modelId="{A945744F-B620-4ED5-9D7C-583FBE48BA97}" type="pres">
      <dgm:prSet presAssocID="{2E9E9047-F1C9-4092-85F0-699C01FD0FFD}" presName="vertSpace2a" presStyleCnt="0"/>
      <dgm:spPr/>
    </dgm:pt>
    <dgm:pt modelId="{6450BF8F-24F9-4AE0-8D4F-5064EF2337BB}" type="pres">
      <dgm:prSet presAssocID="{2E9E9047-F1C9-4092-85F0-699C01FD0FFD}" presName="horz2" presStyleCnt="0"/>
      <dgm:spPr/>
    </dgm:pt>
    <dgm:pt modelId="{FD75BDDF-EAD7-40EF-996F-D5D78332FB0B}" type="pres">
      <dgm:prSet presAssocID="{2E9E9047-F1C9-4092-85F0-699C01FD0FFD}" presName="horzSpace2" presStyleCnt="0"/>
      <dgm:spPr/>
    </dgm:pt>
    <dgm:pt modelId="{3646EC51-9FE7-49D9-B9FD-3A32E243D5F9}" type="pres">
      <dgm:prSet presAssocID="{2E9E9047-F1C9-4092-85F0-699C01FD0FFD}" presName="tx2" presStyleLbl="revTx" presStyleIdx="11" presStyleCnt="20"/>
      <dgm:spPr/>
    </dgm:pt>
    <dgm:pt modelId="{0CF70B82-426B-4FC6-8CD6-85262C0EE52E}" type="pres">
      <dgm:prSet presAssocID="{2E9E9047-F1C9-4092-85F0-699C01FD0FFD}" presName="vert2" presStyleCnt="0"/>
      <dgm:spPr/>
    </dgm:pt>
    <dgm:pt modelId="{48C4CD5A-EFCA-42CB-B1EA-C634A979490F}" type="pres">
      <dgm:prSet presAssocID="{2E9E9047-F1C9-4092-85F0-699C01FD0FFD}" presName="thinLine2b" presStyleLbl="callout" presStyleIdx="9" presStyleCnt="18"/>
      <dgm:spPr/>
    </dgm:pt>
    <dgm:pt modelId="{F774874D-5A49-44EB-9A51-CD917DA21035}" type="pres">
      <dgm:prSet presAssocID="{2E9E9047-F1C9-4092-85F0-699C01FD0FFD}" presName="vertSpace2b" presStyleCnt="0"/>
      <dgm:spPr/>
    </dgm:pt>
    <dgm:pt modelId="{CAEAB336-BA70-43C8-B169-091952603EEA}" type="pres">
      <dgm:prSet presAssocID="{78380DA7-794B-4784-9812-72FC76698F78}" presName="horz2" presStyleCnt="0"/>
      <dgm:spPr/>
    </dgm:pt>
    <dgm:pt modelId="{B0173025-0955-45E0-A2EE-5C0A9F11ADBA}" type="pres">
      <dgm:prSet presAssocID="{78380DA7-794B-4784-9812-72FC76698F78}" presName="horzSpace2" presStyleCnt="0"/>
      <dgm:spPr/>
    </dgm:pt>
    <dgm:pt modelId="{1047DC31-CE8A-4DE3-B675-5D88C0C29149}" type="pres">
      <dgm:prSet presAssocID="{78380DA7-794B-4784-9812-72FC76698F78}" presName="tx2" presStyleLbl="revTx" presStyleIdx="12" presStyleCnt="20"/>
      <dgm:spPr/>
    </dgm:pt>
    <dgm:pt modelId="{03A9FF12-D162-4CD0-90D7-31E50F57FD89}" type="pres">
      <dgm:prSet presAssocID="{78380DA7-794B-4784-9812-72FC76698F78}" presName="vert2" presStyleCnt="0"/>
      <dgm:spPr/>
    </dgm:pt>
    <dgm:pt modelId="{4B6E4024-D026-429F-AD86-E05E506A81D1}" type="pres">
      <dgm:prSet presAssocID="{78380DA7-794B-4784-9812-72FC76698F78}" presName="thinLine2b" presStyleLbl="callout" presStyleIdx="10" presStyleCnt="18"/>
      <dgm:spPr/>
    </dgm:pt>
    <dgm:pt modelId="{BD3649C0-62EF-414B-AAA5-832163C8FFE4}" type="pres">
      <dgm:prSet presAssocID="{78380DA7-794B-4784-9812-72FC76698F78}" presName="vertSpace2b" presStyleCnt="0"/>
      <dgm:spPr/>
    </dgm:pt>
    <dgm:pt modelId="{E86ED673-4EB0-4DCA-BA92-745CD23C6C3A}" type="pres">
      <dgm:prSet presAssocID="{E8D80B72-4F27-4D54-A696-AFEA39AEA51A}" presName="horz2" presStyleCnt="0"/>
      <dgm:spPr/>
    </dgm:pt>
    <dgm:pt modelId="{293C8D5F-BEC6-4CBE-8F16-219FB4BA3518}" type="pres">
      <dgm:prSet presAssocID="{E8D80B72-4F27-4D54-A696-AFEA39AEA51A}" presName="horzSpace2" presStyleCnt="0"/>
      <dgm:spPr/>
    </dgm:pt>
    <dgm:pt modelId="{1D80518A-9879-4C85-89AA-896CB2417987}" type="pres">
      <dgm:prSet presAssocID="{E8D80B72-4F27-4D54-A696-AFEA39AEA51A}" presName="tx2" presStyleLbl="revTx" presStyleIdx="13" presStyleCnt="20"/>
      <dgm:spPr/>
    </dgm:pt>
    <dgm:pt modelId="{55F2A493-4DA0-4499-8123-623F922DF280}" type="pres">
      <dgm:prSet presAssocID="{E8D80B72-4F27-4D54-A696-AFEA39AEA51A}" presName="vert2" presStyleCnt="0"/>
      <dgm:spPr/>
    </dgm:pt>
    <dgm:pt modelId="{9EACDB9E-E0F5-4CA1-B258-AA5E02729616}" type="pres">
      <dgm:prSet presAssocID="{E8D80B72-4F27-4D54-A696-AFEA39AEA51A}" presName="thinLine2b" presStyleLbl="callout" presStyleIdx="11" presStyleCnt="18"/>
      <dgm:spPr/>
    </dgm:pt>
    <dgm:pt modelId="{E61D312E-37AD-4D08-A630-C05C1E3FBFBA}" type="pres">
      <dgm:prSet presAssocID="{E8D80B72-4F27-4D54-A696-AFEA39AEA51A}" presName="vertSpace2b" presStyleCnt="0"/>
      <dgm:spPr/>
    </dgm:pt>
    <dgm:pt modelId="{10EE86F4-4663-496E-8B4E-80B4B065C0A4}" type="pres">
      <dgm:prSet presAssocID="{8DD83BEB-8AAA-4E07-8C27-38F58FC1F7AA}" presName="horz2" presStyleCnt="0"/>
      <dgm:spPr/>
    </dgm:pt>
    <dgm:pt modelId="{2777D95B-16D8-48CB-95AC-2351D6A18C95}" type="pres">
      <dgm:prSet presAssocID="{8DD83BEB-8AAA-4E07-8C27-38F58FC1F7AA}" presName="horzSpace2" presStyleCnt="0"/>
      <dgm:spPr/>
    </dgm:pt>
    <dgm:pt modelId="{CEDBB895-E6C5-4E0A-849B-D62BF8508FBE}" type="pres">
      <dgm:prSet presAssocID="{8DD83BEB-8AAA-4E07-8C27-38F58FC1F7AA}" presName="tx2" presStyleLbl="revTx" presStyleIdx="14" presStyleCnt="20"/>
      <dgm:spPr/>
    </dgm:pt>
    <dgm:pt modelId="{2E014EAC-8E3C-4DC9-BA81-D4A3619D51C7}" type="pres">
      <dgm:prSet presAssocID="{8DD83BEB-8AAA-4E07-8C27-38F58FC1F7AA}" presName="vert2" presStyleCnt="0"/>
      <dgm:spPr/>
    </dgm:pt>
    <dgm:pt modelId="{D4446F1F-77DB-4B20-A02E-5BAECE5369A9}" type="pres">
      <dgm:prSet presAssocID="{8DD83BEB-8AAA-4E07-8C27-38F58FC1F7AA}" presName="thinLine2b" presStyleLbl="callout" presStyleIdx="12" presStyleCnt="18"/>
      <dgm:spPr/>
    </dgm:pt>
    <dgm:pt modelId="{0AA84773-1418-4624-9141-0EF28CF203BF}" type="pres">
      <dgm:prSet presAssocID="{8DD83BEB-8AAA-4E07-8C27-38F58FC1F7AA}" presName="vertSpace2b" presStyleCnt="0"/>
      <dgm:spPr/>
    </dgm:pt>
    <dgm:pt modelId="{27DD190E-9B86-4EF6-8841-AFC79DFC9792}" type="pres">
      <dgm:prSet presAssocID="{5FE1643A-EB7B-413A-87E0-A1647D256A03}" presName="horz2" presStyleCnt="0"/>
      <dgm:spPr/>
    </dgm:pt>
    <dgm:pt modelId="{184B702B-4752-42D0-9C5B-AD2455476188}" type="pres">
      <dgm:prSet presAssocID="{5FE1643A-EB7B-413A-87E0-A1647D256A03}" presName="horzSpace2" presStyleCnt="0"/>
      <dgm:spPr/>
    </dgm:pt>
    <dgm:pt modelId="{A2A6F039-4C66-408F-8223-41602E3CB91B}" type="pres">
      <dgm:prSet presAssocID="{5FE1643A-EB7B-413A-87E0-A1647D256A03}" presName="tx2" presStyleLbl="revTx" presStyleIdx="15" presStyleCnt="20"/>
      <dgm:spPr/>
    </dgm:pt>
    <dgm:pt modelId="{D851FE56-C58E-48C0-914A-75733AFA8134}" type="pres">
      <dgm:prSet presAssocID="{5FE1643A-EB7B-413A-87E0-A1647D256A03}" presName="vert2" presStyleCnt="0"/>
      <dgm:spPr/>
    </dgm:pt>
    <dgm:pt modelId="{4F8C8A38-A44C-477B-9D5E-55A556DC0049}" type="pres">
      <dgm:prSet presAssocID="{5FE1643A-EB7B-413A-87E0-A1647D256A03}" presName="thinLine2b" presStyleLbl="callout" presStyleIdx="13" presStyleCnt="18"/>
      <dgm:spPr/>
    </dgm:pt>
    <dgm:pt modelId="{6EB20095-7B3A-492B-9429-45E23EEF84CB}" type="pres">
      <dgm:prSet presAssocID="{5FE1643A-EB7B-413A-87E0-A1647D256A03}" presName="vertSpace2b" presStyleCnt="0"/>
      <dgm:spPr/>
    </dgm:pt>
    <dgm:pt modelId="{F4270988-233E-4177-A25F-794A4C9D828E}" type="pres">
      <dgm:prSet presAssocID="{951B2AC3-7731-4789-A2B7-9E508BF71286}" presName="horz2" presStyleCnt="0"/>
      <dgm:spPr/>
    </dgm:pt>
    <dgm:pt modelId="{8FC93916-F399-4584-9091-F7F601F5017B}" type="pres">
      <dgm:prSet presAssocID="{951B2AC3-7731-4789-A2B7-9E508BF71286}" presName="horzSpace2" presStyleCnt="0"/>
      <dgm:spPr/>
    </dgm:pt>
    <dgm:pt modelId="{40D1C8AF-8A1F-4C99-8DCA-3845C773B73F}" type="pres">
      <dgm:prSet presAssocID="{951B2AC3-7731-4789-A2B7-9E508BF71286}" presName="tx2" presStyleLbl="revTx" presStyleIdx="16" presStyleCnt="20"/>
      <dgm:spPr/>
    </dgm:pt>
    <dgm:pt modelId="{AB5CA4E8-40D5-4D37-969D-EF9940A157CC}" type="pres">
      <dgm:prSet presAssocID="{951B2AC3-7731-4789-A2B7-9E508BF71286}" presName="vert2" presStyleCnt="0"/>
      <dgm:spPr/>
    </dgm:pt>
    <dgm:pt modelId="{7B3F7BE6-5D8C-4C3E-A0C9-186F4222ED75}" type="pres">
      <dgm:prSet presAssocID="{951B2AC3-7731-4789-A2B7-9E508BF71286}" presName="thinLine2b" presStyleLbl="callout" presStyleIdx="14" presStyleCnt="18"/>
      <dgm:spPr/>
    </dgm:pt>
    <dgm:pt modelId="{FACE5521-1486-4069-8A25-6E1FFBDA3297}" type="pres">
      <dgm:prSet presAssocID="{951B2AC3-7731-4789-A2B7-9E508BF71286}" presName="vertSpace2b" presStyleCnt="0"/>
      <dgm:spPr/>
    </dgm:pt>
    <dgm:pt modelId="{8CE616F1-7468-4B71-9433-7D6139B93D7E}" type="pres">
      <dgm:prSet presAssocID="{07CD3FC0-80A8-4127-8A5C-E37BD3AA58B7}" presName="horz2" presStyleCnt="0"/>
      <dgm:spPr/>
    </dgm:pt>
    <dgm:pt modelId="{4254623C-E5FD-4206-9E85-83CD58324D7F}" type="pres">
      <dgm:prSet presAssocID="{07CD3FC0-80A8-4127-8A5C-E37BD3AA58B7}" presName="horzSpace2" presStyleCnt="0"/>
      <dgm:spPr/>
    </dgm:pt>
    <dgm:pt modelId="{317F35B2-AEFC-4D27-A345-8AAAF7D88282}" type="pres">
      <dgm:prSet presAssocID="{07CD3FC0-80A8-4127-8A5C-E37BD3AA58B7}" presName="tx2" presStyleLbl="revTx" presStyleIdx="17" presStyleCnt="20"/>
      <dgm:spPr/>
    </dgm:pt>
    <dgm:pt modelId="{E8B5B890-9933-45E1-8FE8-D5B347B5E800}" type="pres">
      <dgm:prSet presAssocID="{07CD3FC0-80A8-4127-8A5C-E37BD3AA58B7}" presName="vert2" presStyleCnt="0"/>
      <dgm:spPr/>
    </dgm:pt>
    <dgm:pt modelId="{96E7427E-EDD0-4861-B428-F98841EE54B4}" type="pres">
      <dgm:prSet presAssocID="{07CD3FC0-80A8-4127-8A5C-E37BD3AA58B7}" presName="thinLine2b" presStyleLbl="callout" presStyleIdx="15" presStyleCnt="18"/>
      <dgm:spPr/>
    </dgm:pt>
    <dgm:pt modelId="{CD6634CC-6A58-4404-9810-A10E11638EE7}" type="pres">
      <dgm:prSet presAssocID="{07CD3FC0-80A8-4127-8A5C-E37BD3AA58B7}" presName="vertSpace2b" presStyleCnt="0"/>
      <dgm:spPr/>
    </dgm:pt>
    <dgm:pt modelId="{6B7C3FB3-AE0A-4892-8ED8-8C6DC58997B2}" type="pres">
      <dgm:prSet presAssocID="{B5BADFF2-ED2C-4891-8DB1-B2DEBB11F7A5}" presName="horz2" presStyleCnt="0"/>
      <dgm:spPr/>
    </dgm:pt>
    <dgm:pt modelId="{646C121C-47E7-4F1A-ACDD-3F59C367A985}" type="pres">
      <dgm:prSet presAssocID="{B5BADFF2-ED2C-4891-8DB1-B2DEBB11F7A5}" presName="horzSpace2" presStyleCnt="0"/>
      <dgm:spPr/>
    </dgm:pt>
    <dgm:pt modelId="{A64FFAED-43F3-433A-BCD9-C351BDCBE4EC}" type="pres">
      <dgm:prSet presAssocID="{B5BADFF2-ED2C-4891-8DB1-B2DEBB11F7A5}" presName="tx2" presStyleLbl="revTx" presStyleIdx="18" presStyleCnt="20"/>
      <dgm:spPr/>
    </dgm:pt>
    <dgm:pt modelId="{35FB4D5F-8CA5-4F64-8DE1-342D6D1FCF3B}" type="pres">
      <dgm:prSet presAssocID="{B5BADFF2-ED2C-4891-8DB1-B2DEBB11F7A5}" presName="vert2" presStyleCnt="0"/>
      <dgm:spPr/>
    </dgm:pt>
    <dgm:pt modelId="{807BAA2E-6D4E-4AB2-BD41-602A0BCD4A80}" type="pres">
      <dgm:prSet presAssocID="{B5BADFF2-ED2C-4891-8DB1-B2DEBB11F7A5}" presName="thinLine2b" presStyleLbl="callout" presStyleIdx="16" presStyleCnt="18"/>
      <dgm:spPr/>
    </dgm:pt>
    <dgm:pt modelId="{4722F624-5449-45A0-BC37-B59E0236CAFF}" type="pres">
      <dgm:prSet presAssocID="{B5BADFF2-ED2C-4891-8DB1-B2DEBB11F7A5}" presName="vertSpace2b" presStyleCnt="0"/>
      <dgm:spPr/>
    </dgm:pt>
    <dgm:pt modelId="{BA354B9B-9A89-4514-B591-92835795AE3A}" type="pres">
      <dgm:prSet presAssocID="{A69D0231-DB8E-4B49-A5E6-2DE32B04B049}" presName="horz2" presStyleCnt="0"/>
      <dgm:spPr/>
    </dgm:pt>
    <dgm:pt modelId="{C6B9A6D2-A6BC-4AB1-9406-5250F58504DA}" type="pres">
      <dgm:prSet presAssocID="{A69D0231-DB8E-4B49-A5E6-2DE32B04B049}" presName="horzSpace2" presStyleCnt="0"/>
      <dgm:spPr/>
    </dgm:pt>
    <dgm:pt modelId="{CBBFDA19-FEE9-466B-8D93-1F02BF11668B}" type="pres">
      <dgm:prSet presAssocID="{A69D0231-DB8E-4B49-A5E6-2DE32B04B049}" presName="tx2" presStyleLbl="revTx" presStyleIdx="19" presStyleCnt="20"/>
      <dgm:spPr/>
    </dgm:pt>
    <dgm:pt modelId="{2BFA97A1-18AF-4889-92AA-5E8CC2DC3B3A}" type="pres">
      <dgm:prSet presAssocID="{A69D0231-DB8E-4B49-A5E6-2DE32B04B049}" presName="vert2" presStyleCnt="0"/>
      <dgm:spPr/>
    </dgm:pt>
    <dgm:pt modelId="{949A600A-491F-49A6-904B-31D3147CD760}" type="pres">
      <dgm:prSet presAssocID="{A69D0231-DB8E-4B49-A5E6-2DE32B04B049}" presName="thinLine2b" presStyleLbl="callout" presStyleIdx="17" presStyleCnt="18"/>
      <dgm:spPr/>
    </dgm:pt>
    <dgm:pt modelId="{FC8B8790-8AD9-4626-BEEF-DB9356A875AC}" type="pres">
      <dgm:prSet presAssocID="{A69D0231-DB8E-4B49-A5E6-2DE32B04B049}" presName="vertSpace2b" presStyleCnt="0"/>
      <dgm:spPr/>
    </dgm:pt>
  </dgm:ptLst>
  <dgm:cxnLst>
    <dgm:cxn modelId="{E254BB00-4905-4942-89E2-8A690CDDA64D}" type="presOf" srcId="{B5BADFF2-ED2C-4891-8DB1-B2DEBB11F7A5}" destId="{A64FFAED-43F3-433A-BCD9-C351BDCBE4EC}" srcOrd="0" destOrd="0" presId="urn:microsoft.com/office/officeart/2008/layout/LinedList"/>
    <dgm:cxn modelId="{D99E5704-64B4-4A59-85BE-36996A600796}" srcId="{FF8A25DF-668D-4CA2-93ED-A0E1963B30D7}" destId="{283728FF-AC80-47F1-A8D8-54FE390ECA8B}" srcOrd="0" destOrd="0" parTransId="{7139F98F-49D7-4E84-875D-75334ED4A0FF}" sibTransId="{6029B5A5-FE3E-4165-B207-F874B85D1857}"/>
    <dgm:cxn modelId="{1DF2E406-F1B8-437B-A9FA-7C83BC62CE82}" srcId="{00CB1C1B-6A0A-4E49-B5A6-8B3A1B0891A7}" destId="{A69D0231-DB8E-4B49-A5E6-2DE32B04B049}" srcOrd="8" destOrd="0" parTransId="{A57AEE22-595C-4CFB-842C-1946F081EBD9}" sibTransId="{86679210-FB70-4054-807B-A265583A2565}"/>
    <dgm:cxn modelId="{01164011-8F92-4FD3-BEE2-53F405C8E3FB}" srcId="{00CB1C1B-6A0A-4E49-B5A6-8B3A1B0891A7}" destId="{07CD3FC0-80A8-4127-8A5C-E37BD3AA58B7}" srcOrd="6" destOrd="0" parTransId="{6406BB5C-18C6-4594-9BBF-1233FC15CFDD}" sibTransId="{FBBBE917-2A15-4604-AAAE-70F204B85D44}"/>
    <dgm:cxn modelId="{74E9A01D-0DEC-47DB-A5DE-0511D6651AC7}" srcId="{00CB1C1B-6A0A-4E49-B5A6-8B3A1B0891A7}" destId="{8DD83BEB-8AAA-4E07-8C27-38F58FC1F7AA}" srcOrd="3" destOrd="0" parTransId="{1080482C-786B-4A6A-845B-2A70604F924D}" sibTransId="{330191F5-104F-484D-8C3B-A52DB746081D}"/>
    <dgm:cxn modelId="{EC9EDA21-EA21-4231-A6BB-C2C66DB63189}" type="presOf" srcId="{00CB1C1B-6A0A-4E49-B5A6-8B3A1B0891A7}" destId="{F012A6F5-1EDF-4053-B020-354E9EBC9CBD}" srcOrd="0" destOrd="0" presId="urn:microsoft.com/office/officeart/2008/layout/LinedList"/>
    <dgm:cxn modelId="{D4EF5A34-E3AD-401A-B137-52E6E96C9E9B}" srcId="{283728FF-AC80-47F1-A8D8-54FE390ECA8B}" destId="{AEEC014E-6BD5-45EA-A35A-F4FB076D9395}" srcOrd="5" destOrd="0" parTransId="{F651AAE9-533D-4650-A6C2-F806153F05D3}" sibTransId="{D6EAA78A-73B3-444B-8AA7-5A97BF9EDC42}"/>
    <dgm:cxn modelId="{85F6B239-4B12-49EF-A60B-2656E1ACE5B1}" srcId="{283728FF-AC80-47F1-A8D8-54FE390ECA8B}" destId="{80A13DC4-E7AA-4E00-94CF-7C3190B1F0F4}" srcOrd="8" destOrd="0" parTransId="{2C7E0B06-279A-4A35-B416-655567739FC3}" sibTransId="{89E51AA6-C3F8-4DF9-AA21-F0DB5D45793E}"/>
    <dgm:cxn modelId="{23BEDB3C-5274-4B18-AAE3-34924386E642}" type="presOf" srcId="{E8D80B72-4F27-4D54-A696-AFEA39AEA51A}" destId="{1D80518A-9879-4C85-89AA-896CB2417987}" srcOrd="0" destOrd="0" presId="urn:microsoft.com/office/officeart/2008/layout/LinedList"/>
    <dgm:cxn modelId="{3A2A363F-4992-442B-94C8-B533209BA7DA}" srcId="{00CB1C1B-6A0A-4E49-B5A6-8B3A1B0891A7}" destId="{2E9E9047-F1C9-4092-85F0-699C01FD0FFD}" srcOrd="0" destOrd="0" parTransId="{7B93829C-86EA-48AF-9ADC-46E02288986E}" sibTransId="{D2BCFC1C-0349-479A-843F-FC86CB62D6F1}"/>
    <dgm:cxn modelId="{80990562-12F5-4615-9624-519559CE5D34}" type="presOf" srcId="{AC11BFC8-7364-4EB2-B32B-236C3A3EA0EA}" destId="{7F007281-4C6E-40AB-A55D-26624E21FD56}" srcOrd="0" destOrd="0" presId="urn:microsoft.com/office/officeart/2008/layout/LinedList"/>
    <dgm:cxn modelId="{75A37F66-8D3C-4BAA-886F-3DFCC5023CCF}" srcId="{283728FF-AC80-47F1-A8D8-54FE390ECA8B}" destId="{81C25F12-3C78-40F4-84C8-583CF16389EC}" srcOrd="7" destOrd="0" parTransId="{A4807270-B5D4-49EE-9524-2C35EDCDA2B1}" sibTransId="{0370A90E-66AA-40B9-963F-D3B328AF7553}"/>
    <dgm:cxn modelId="{656E7E4B-D95D-4392-9A3E-4E2797E4E324}" srcId="{283728FF-AC80-47F1-A8D8-54FE390ECA8B}" destId="{5DCD8E32-F05B-43FC-B6D7-DE376A8345AE}" srcOrd="4" destOrd="0" parTransId="{4E2DE9F5-5741-48D4-9462-7951F012B69F}" sibTransId="{93586AFC-7BB5-49E0-87AB-6E33A81B5F4C}"/>
    <dgm:cxn modelId="{BA759C6B-39D7-4289-BDCC-BC81B2B13172}" type="presOf" srcId="{8DD83BEB-8AAA-4E07-8C27-38F58FC1F7AA}" destId="{CEDBB895-E6C5-4E0A-849B-D62BF8508FBE}" srcOrd="0" destOrd="0" presId="urn:microsoft.com/office/officeart/2008/layout/LinedList"/>
    <dgm:cxn modelId="{4688046E-7697-45D1-89E3-E14A1E634726}" type="presOf" srcId="{DA05F3C0-10B0-4C60-8EE1-26CDF7488418}" destId="{C33605EA-6FDA-42D3-A197-D7AA022C4BEE}" srcOrd="0" destOrd="0" presId="urn:microsoft.com/office/officeart/2008/layout/LinedList"/>
    <dgm:cxn modelId="{EADA9071-8BCF-4CE7-85CC-66B6558E50F7}" srcId="{283728FF-AC80-47F1-A8D8-54FE390ECA8B}" destId="{79C30A2A-6886-4BA6-AD61-E50701D8069D}" srcOrd="0" destOrd="0" parTransId="{C6CBFC75-8FE2-43DA-A235-3200DC57545F}" sibTransId="{C2AC5A8F-AAD5-4048-B2BF-4DAF98E5CB00}"/>
    <dgm:cxn modelId="{20220453-C127-4C90-A921-65A4ABD31280}" type="presOf" srcId="{124DD3A5-D797-4022-8AA3-39470A36C6A4}" destId="{743DC7A1-09C5-48F7-8262-75CBDAA8C51D}" srcOrd="0" destOrd="0" presId="urn:microsoft.com/office/officeart/2008/layout/LinedList"/>
    <dgm:cxn modelId="{10856774-F0A4-401D-9251-3B96C24649BD}" type="presOf" srcId="{A69D0231-DB8E-4B49-A5E6-2DE32B04B049}" destId="{CBBFDA19-FEE9-466B-8D93-1F02BF11668B}" srcOrd="0" destOrd="0" presId="urn:microsoft.com/office/officeart/2008/layout/LinedList"/>
    <dgm:cxn modelId="{526B0D59-9EAD-4294-AE0E-EF7D7E2E0113}" type="presOf" srcId="{79C30A2A-6886-4BA6-AD61-E50701D8069D}" destId="{511AFD6B-B957-4356-AAB1-97493C3B680E}" srcOrd="0" destOrd="0" presId="urn:microsoft.com/office/officeart/2008/layout/LinedList"/>
    <dgm:cxn modelId="{6222917C-22EF-42D6-ADE1-EF24F4A5AFE8}" type="presOf" srcId="{5DCD8E32-F05B-43FC-B6D7-DE376A8345AE}" destId="{9E03A764-0E50-4E32-A816-3F77F8374E23}" srcOrd="0" destOrd="0" presId="urn:microsoft.com/office/officeart/2008/layout/LinedList"/>
    <dgm:cxn modelId="{29056481-DB0D-45C5-8C77-5EE604249BA5}" srcId="{283728FF-AC80-47F1-A8D8-54FE390ECA8B}" destId="{124DD3A5-D797-4022-8AA3-39470A36C6A4}" srcOrd="3" destOrd="0" parTransId="{D9181DDA-7CCD-4848-9804-CDCC81A2C19B}" sibTransId="{BD468E43-20E6-4B8E-A054-F144A2E8A888}"/>
    <dgm:cxn modelId="{41BDB785-749D-4BD0-97FB-C24B8582445F}" type="presOf" srcId="{AEEC014E-6BD5-45EA-A35A-F4FB076D9395}" destId="{1E5E8858-EC4C-4307-ABAD-BE1B2D1631A4}" srcOrd="0" destOrd="0" presId="urn:microsoft.com/office/officeart/2008/layout/LinedList"/>
    <dgm:cxn modelId="{EC536B90-05B1-4134-AAE2-F2BA28682953}" type="presOf" srcId="{81C25F12-3C78-40F4-84C8-583CF16389EC}" destId="{AAF22351-5A79-49BC-8CE6-359FAA78674F}" srcOrd="0" destOrd="0" presId="urn:microsoft.com/office/officeart/2008/layout/LinedList"/>
    <dgm:cxn modelId="{DC20F191-BA61-4500-95FB-7AB20EA86172}" srcId="{FF8A25DF-668D-4CA2-93ED-A0E1963B30D7}" destId="{00CB1C1B-6A0A-4E49-B5A6-8B3A1B0891A7}" srcOrd="1" destOrd="0" parTransId="{3786E322-3408-4635-B389-A845B3551C31}" sibTransId="{52F13A62-D88B-4F71-9C86-DA68038E63BE}"/>
    <dgm:cxn modelId="{13AD49A0-B84A-43F0-858D-5356CA95A44B}" srcId="{00CB1C1B-6A0A-4E49-B5A6-8B3A1B0891A7}" destId="{5FE1643A-EB7B-413A-87E0-A1647D256A03}" srcOrd="4" destOrd="0" parTransId="{0383EE1A-3911-4259-BB28-3611BEB4549E}" sibTransId="{1A3DEB03-9FE1-4612-93D5-47FD58E60791}"/>
    <dgm:cxn modelId="{CD6394A2-A33F-4C17-9588-7248D13B65D3}" type="presOf" srcId="{428CCEAF-A9A0-45A7-BBBA-59954102083D}" destId="{6E1E5ADA-44CF-4D68-A542-F5F6BF3C8545}" srcOrd="0" destOrd="0" presId="urn:microsoft.com/office/officeart/2008/layout/LinedList"/>
    <dgm:cxn modelId="{BC5B58A3-BD2A-4D30-A650-12ABE9B3A210}" type="presOf" srcId="{07CD3FC0-80A8-4127-8A5C-E37BD3AA58B7}" destId="{317F35B2-AEFC-4D27-A345-8AAAF7D88282}" srcOrd="0" destOrd="0" presId="urn:microsoft.com/office/officeart/2008/layout/LinedList"/>
    <dgm:cxn modelId="{EFC965AD-0395-481A-AF5B-050A83F18012}" type="presOf" srcId="{951B2AC3-7731-4789-A2B7-9E508BF71286}" destId="{40D1C8AF-8A1F-4C99-8DCA-3845C773B73F}" srcOrd="0" destOrd="0" presId="urn:microsoft.com/office/officeart/2008/layout/LinedList"/>
    <dgm:cxn modelId="{E08CD9B2-32F6-4D59-8B98-5F0DAC0C10DC}" type="presOf" srcId="{FF8A25DF-668D-4CA2-93ED-A0E1963B30D7}" destId="{1C345FE8-7EE9-4848-A628-A958B18E32A6}" srcOrd="0" destOrd="0" presId="urn:microsoft.com/office/officeart/2008/layout/LinedList"/>
    <dgm:cxn modelId="{608446B6-F83B-420A-B949-1EFB2DF0CFA1}" srcId="{283728FF-AC80-47F1-A8D8-54FE390ECA8B}" destId="{428CCEAF-A9A0-45A7-BBBA-59954102083D}" srcOrd="2" destOrd="0" parTransId="{45B47559-DE97-4E2F-9E49-6DEE6287E21C}" sibTransId="{2B2D5853-CAD4-46F6-BA47-0FC36572627C}"/>
    <dgm:cxn modelId="{EBBD9CC0-20B3-4E33-A08D-EF5835652C9E}" type="presOf" srcId="{5FE1643A-EB7B-413A-87E0-A1647D256A03}" destId="{A2A6F039-4C66-408F-8223-41602E3CB91B}" srcOrd="0" destOrd="0" presId="urn:microsoft.com/office/officeart/2008/layout/LinedList"/>
    <dgm:cxn modelId="{E86568C1-5D50-4A2A-B7BE-E47899CEBD30}" type="presOf" srcId="{2E9E9047-F1C9-4092-85F0-699C01FD0FFD}" destId="{3646EC51-9FE7-49D9-B9FD-3A32E243D5F9}" srcOrd="0" destOrd="0" presId="urn:microsoft.com/office/officeart/2008/layout/LinedList"/>
    <dgm:cxn modelId="{F44617CC-1C6A-4473-A357-363BF76E636C}" type="presOf" srcId="{283728FF-AC80-47F1-A8D8-54FE390ECA8B}" destId="{A69800EB-1523-4D38-9750-310F1525E534}" srcOrd="0" destOrd="0" presId="urn:microsoft.com/office/officeart/2008/layout/LinedList"/>
    <dgm:cxn modelId="{33F1CFCC-3A1F-4FDB-B8AF-0A0837CAE5A7}" srcId="{00CB1C1B-6A0A-4E49-B5A6-8B3A1B0891A7}" destId="{B5BADFF2-ED2C-4891-8DB1-B2DEBB11F7A5}" srcOrd="7" destOrd="0" parTransId="{982ACD75-369D-409A-94C9-DF73AC467213}" sibTransId="{34D0BD01-13BF-4DFA-9F09-175626EE7209}"/>
    <dgm:cxn modelId="{746EA3CE-6F2E-4145-9877-5B7605D8F7DB}" srcId="{283728FF-AC80-47F1-A8D8-54FE390ECA8B}" destId="{AC11BFC8-7364-4EB2-B32B-236C3A3EA0EA}" srcOrd="1" destOrd="0" parTransId="{A28BCCA9-B7B4-400A-B4EB-5792AD2E53FC}" sibTransId="{A90D2A47-6F0A-40F8-B399-99580193ECCB}"/>
    <dgm:cxn modelId="{8BD50CD1-92F0-43B6-A6F4-2C608FA11847}" srcId="{00CB1C1B-6A0A-4E49-B5A6-8B3A1B0891A7}" destId="{E8D80B72-4F27-4D54-A696-AFEA39AEA51A}" srcOrd="2" destOrd="0" parTransId="{CBF891B8-81FA-4CD5-8DEE-0EDFE7E91680}" sibTransId="{4792570C-5FE2-40FA-9D95-985914E76D6D}"/>
    <dgm:cxn modelId="{36D108D3-8695-4D51-8D48-2E1F151D1817}" type="presOf" srcId="{78380DA7-794B-4784-9812-72FC76698F78}" destId="{1047DC31-CE8A-4DE3-B675-5D88C0C29149}" srcOrd="0" destOrd="0" presId="urn:microsoft.com/office/officeart/2008/layout/LinedList"/>
    <dgm:cxn modelId="{8FB75ED5-2F93-41BF-A113-957ACF5EA36B}" srcId="{00CB1C1B-6A0A-4E49-B5A6-8B3A1B0891A7}" destId="{78380DA7-794B-4784-9812-72FC76698F78}" srcOrd="1" destOrd="0" parTransId="{3B1C1419-5E5C-4B70-BBD8-AD7B3D163989}" sibTransId="{82BC9242-4E60-43D7-9217-3857525BD813}"/>
    <dgm:cxn modelId="{CC521BD6-DDE3-458F-B707-5611C776FA8A}" srcId="{283728FF-AC80-47F1-A8D8-54FE390ECA8B}" destId="{DA05F3C0-10B0-4C60-8EE1-26CDF7488418}" srcOrd="6" destOrd="0" parTransId="{AE8A4B20-B816-4F9B-B9A2-252ABB8D36B0}" sibTransId="{AD3AC9D3-A262-4957-80FD-C53D996B4D1F}"/>
    <dgm:cxn modelId="{A2755BE1-8A64-4B42-934E-D67E72D02E63}" srcId="{00CB1C1B-6A0A-4E49-B5A6-8B3A1B0891A7}" destId="{951B2AC3-7731-4789-A2B7-9E508BF71286}" srcOrd="5" destOrd="0" parTransId="{2CE68D87-945E-4893-BCA7-0E9749147491}" sibTransId="{5A1DBDFD-0772-447C-A92B-6AC6150CC90C}"/>
    <dgm:cxn modelId="{65C892FE-9E67-479B-84D8-028F6DCDB8C1}" type="presOf" srcId="{80A13DC4-E7AA-4E00-94CF-7C3190B1F0F4}" destId="{4B9A21F8-48AC-46D8-A462-232E33DCF28E}" srcOrd="0" destOrd="0" presId="urn:microsoft.com/office/officeart/2008/layout/LinedList"/>
    <dgm:cxn modelId="{82FF77AB-6C4C-4C88-A5E6-63EBF2CFF3D6}" type="presParOf" srcId="{1C345FE8-7EE9-4848-A628-A958B18E32A6}" destId="{7C6E80B8-F2E3-4601-B196-11DA20A79947}" srcOrd="0" destOrd="0" presId="urn:microsoft.com/office/officeart/2008/layout/LinedList"/>
    <dgm:cxn modelId="{B4F6A56A-14ED-483D-8099-07A334DCB96C}" type="presParOf" srcId="{1C345FE8-7EE9-4848-A628-A958B18E32A6}" destId="{68FEEE14-026E-40D2-83F3-5E79303A03C6}" srcOrd="1" destOrd="0" presId="urn:microsoft.com/office/officeart/2008/layout/LinedList"/>
    <dgm:cxn modelId="{EF7DACBB-DE45-450E-801C-4EFC8A8E1048}" type="presParOf" srcId="{68FEEE14-026E-40D2-83F3-5E79303A03C6}" destId="{A69800EB-1523-4D38-9750-310F1525E534}" srcOrd="0" destOrd="0" presId="urn:microsoft.com/office/officeart/2008/layout/LinedList"/>
    <dgm:cxn modelId="{E524AADC-8F5F-46C9-9F6E-7F5B9F533044}" type="presParOf" srcId="{68FEEE14-026E-40D2-83F3-5E79303A03C6}" destId="{47F04ED7-301E-465B-99B6-87E403408048}" srcOrd="1" destOrd="0" presId="urn:microsoft.com/office/officeart/2008/layout/LinedList"/>
    <dgm:cxn modelId="{57C2CAD2-A266-47D7-817B-8CFDED5B67D0}" type="presParOf" srcId="{47F04ED7-301E-465B-99B6-87E403408048}" destId="{E66EC680-60F1-4C5D-8E54-F699B3AC1611}" srcOrd="0" destOrd="0" presId="urn:microsoft.com/office/officeart/2008/layout/LinedList"/>
    <dgm:cxn modelId="{2A7409C4-BB7C-404F-91D5-D1B10AB191F7}" type="presParOf" srcId="{47F04ED7-301E-465B-99B6-87E403408048}" destId="{3A6D51CA-44C4-472B-ACAC-20AA19570EF7}" srcOrd="1" destOrd="0" presId="urn:microsoft.com/office/officeart/2008/layout/LinedList"/>
    <dgm:cxn modelId="{6AD9B580-1BE3-4C71-BE26-0DF0E9D8EADA}" type="presParOf" srcId="{3A6D51CA-44C4-472B-ACAC-20AA19570EF7}" destId="{8C503E93-8E42-4DD8-B85F-1193ACAC6481}" srcOrd="0" destOrd="0" presId="urn:microsoft.com/office/officeart/2008/layout/LinedList"/>
    <dgm:cxn modelId="{298A21E3-8B30-4EA8-903C-2BBE5EC4DB63}" type="presParOf" srcId="{3A6D51CA-44C4-472B-ACAC-20AA19570EF7}" destId="{511AFD6B-B957-4356-AAB1-97493C3B680E}" srcOrd="1" destOrd="0" presId="urn:microsoft.com/office/officeart/2008/layout/LinedList"/>
    <dgm:cxn modelId="{2F9164D0-CA26-43A2-9222-5793367EFBAC}" type="presParOf" srcId="{3A6D51CA-44C4-472B-ACAC-20AA19570EF7}" destId="{0F69035E-D030-41BC-83F0-5C01429901A8}" srcOrd="2" destOrd="0" presId="urn:microsoft.com/office/officeart/2008/layout/LinedList"/>
    <dgm:cxn modelId="{B2F3167B-D256-4E50-86E4-934F2735C98B}" type="presParOf" srcId="{47F04ED7-301E-465B-99B6-87E403408048}" destId="{67F6564F-848E-45AD-BE3C-FF8678F72E25}" srcOrd="2" destOrd="0" presId="urn:microsoft.com/office/officeart/2008/layout/LinedList"/>
    <dgm:cxn modelId="{3121D4AC-3FB5-4631-9899-621E903815EF}" type="presParOf" srcId="{47F04ED7-301E-465B-99B6-87E403408048}" destId="{216D8123-4DB6-402F-B7D5-47CA6D1B4106}" srcOrd="3" destOrd="0" presId="urn:microsoft.com/office/officeart/2008/layout/LinedList"/>
    <dgm:cxn modelId="{8B40A005-9A61-4FEB-AA70-5917412343F4}" type="presParOf" srcId="{47F04ED7-301E-465B-99B6-87E403408048}" destId="{5F0828B6-6881-47BB-B7F7-83A2807FE3EA}" srcOrd="4" destOrd="0" presId="urn:microsoft.com/office/officeart/2008/layout/LinedList"/>
    <dgm:cxn modelId="{20CA2CC6-37BA-455E-8297-637F2DC77532}" type="presParOf" srcId="{5F0828B6-6881-47BB-B7F7-83A2807FE3EA}" destId="{A2C76B88-17F5-4448-963F-969B1B715E29}" srcOrd="0" destOrd="0" presId="urn:microsoft.com/office/officeart/2008/layout/LinedList"/>
    <dgm:cxn modelId="{3B876C9C-FE72-4CAC-BA9A-1D9FAD9C479E}" type="presParOf" srcId="{5F0828B6-6881-47BB-B7F7-83A2807FE3EA}" destId="{7F007281-4C6E-40AB-A55D-26624E21FD56}" srcOrd="1" destOrd="0" presId="urn:microsoft.com/office/officeart/2008/layout/LinedList"/>
    <dgm:cxn modelId="{7961F419-E32C-4172-8951-E31ED5166CC2}" type="presParOf" srcId="{5F0828B6-6881-47BB-B7F7-83A2807FE3EA}" destId="{D151AEAC-2FA2-4EB3-B0B4-2FED6257E69C}" srcOrd="2" destOrd="0" presId="urn:microsoft.com/office/officeart/2008/layout/LinedList"/>
    <dgm:cxn modelId="{199F706B-E0A8-48E4-B9B3-F7434827A3E3}" type="presParOf" srcId="{47F04ED7-301E-465B-99B6-87E403408048}" destId="{3B1E2D89-9035-4D3A-961D-9042207A4969}" srcOrd="5" destOrd="0" presId="urn:microsoft.com/office/officeart/2008/layout/LinedList"/>
    <dgm:cxn modelId="{902ABD8F-04CC-4D0E-AACE-EE2E35DBAED8}" type="presParOf" srcId="{47F04ED7-301E-465B-99B6-87E403408048}" destId="{B8A889A0-91FF-4F14-97C1-8D5C6DB15D9F}" srcOrd="6" destOrd="0" presId="urn:microsoft.com/office/officeart/2008/layout/LinedList"/>
    <dgm:cxn modelId="{3B96F335-6F43-4F1B-BBE9-568F5C2C32BB}" type="presParOf" srcId="{47F04ED7-301E-465B-99B6-87E403408048}" destId="{60C1BB61-66FD-4842-BEB2-37FB38E59B65}" srcOrd="7" destOrd="0" presId="urn:microsoft.com/office/officeart/2008/layout/LinedList"/>
    <dgm:cxn modelId="{4D0C1E35-DA47-4D8C-9764-545F04987C37}" type="presParOf" srcId="{60C1BB61-66FD-4842-BEB2-37FB38E59B65}" destId="{883536EC-8FD7-451F-A05F-9A13EDF94035}" srcOrd="0" destOrd="0" presId="urn:microsoft.com/office/officeart/2008/layout/LinedList"/>
    <dgm:cxn modelId="{6A55F212-F5CB-4CB6-8F1E-E3C603012E1F}" type="presParOf" srcId="{60C1BB61-66FD-4842-BEB2-37FB38E59B65}" destId="{6E1E5ADA-44CF-4D68-A542-F5F6BF3C8545}" srcOrd="1" destOrd="0" presId="urn:microsoft.com/office/officeart/2008/layout/LinedList"/>
    <dgm:cxn modelId="{E26AF609-7FC8-44D2-B133-4F40ABCFD94C}" type="presParOf" srcId="{60C1BB61-66FD-4842-BEB2-37FB38E59B65}" destId="{580D171F-4FBC-47DC-953E-5A859FCDD8D1}" srcOrd="2" destOrd="0" presId="urn:microsoft.com/office/officeart/2008/layout/LinedList"/>
    <dgm:cxn modelId="{701FDCFD-9929-49DE-B5F1-8BD0DB319BA6}" type="presParOf" srcId="{47F04ED7-301E-465B-99B6-87E403408048}" destId="{5371DE4A-53A7-464F-9583-346189C14404}" srcOrd="8" destOrd="0" presId="urn:microsoft.com/office/officeart/2008/layout/LinedList"/>
    <dgm:cxn modelId="{6326585C-1A65-4536-A962-26F5C2C35F4F}" type="presParOf" srcId="{47F04ED7-301E-465B-99B6-87E403408048}" destId="{8CA80E2B-DD76-48B1-B442-643A65892A92}" srcOrd="9" destOrd="0" presId="urn:microsoft.com/office/officeart/2008/layout/LinedList"/>
    <dgm:cxn modelId="{D90415BB-A6B7-453E-8ECC-A0ED489D3F81}" type="presParOf" srcId="{47F04ED7-301E-465B-99B6-87E403408048}" destId="{8B5F1803-35C5-4972-AEB2-B59D21F4A1F2}" srcOrd="10" destOrd="0" presId="urn:microsoft.com/office/officeart/2008/layout/LinedList"/>
    <dgm:cxn modelId="{5C53A537-CAB7-4F5F-8028-66340BB4F5A4}" type="presParOf" srcId="{8B5F1803-35C5-4972-AEB2-B59D21F4A1F2}" destId="{E1019741-A726-4AA8-AA6D-9CC15E69DDA2}" srcOrd="0" destOrd="0" presId="urn:microsoft.com/office/officeart/2008/layout/LinedList"/>
    <dgm:cxn modelId="{C8344ADE-EBFB-4C2B-ABCD-E236F6923A11}" type="presParOf" srcId="{8B5F1803-35C5-4972-AEB2-B59D21F4A1F2}" destId="{743DC7A1-09C5-48F7-8262-75CBDAA8C51D}" srcOrd="1" destOrd="0" presId="urn:microsoft.com/office/officeart/2008/layout/LinedList"/>
    <dgm:cxn modelId="{D97CDE47-DC94-4714-B3A6-4BC271224B61}" type="presParOf" srcId="{8B5F1803-35C5-4972-AEB2-B59D21F4A1F2}" destId="{D54B334D-F22A-44E2-8E36-31CBCE405E3B}" srcOrd="2" destOrd="0" presId="urn:microsoft.com/office/officeart/2008/layout/LinedList"/>
    <dgm:cxn modelId="{0666C109-DF8D-4F7D-A1CC-2E97BB8A954D}" type="presParOf" srcId="{47F04ED7-301E-465B-99B6-87E403408048}" destId="{EAD4D8AE-5CBB-4D9C-AB78-1B702DF49826}" srcOrd="11" destOrd="0" presId="urn:microsoft.com/office/officeart/2008/layout/LinedList"/>
    <dgm:cxn modelId="{60DE3586-8F17-4D2B-BA41-351AF7F0603E}" type="presParOf" srcId="{47F04ED7-301E-465B-99B6-87E403408048}" destId="{6D94098C-C922-42B4-A297-E0622987D963}" srcOrd="12" destOrd="0" presId="urn:microsoft.com/office/officeart/2008/layout/LinedList"/>
    <dgm:cxn modelId="{3691F168-098C-43CF-85B5-1D65462A519B}" type="presParOf" srcId="{47F04ED7-301E-465B-99B6-87E403408048}" destId="{89EC853C-F1EE-44AF-92ED-123F8A4CFE08}" srcOrd="13" destOrd="0" presId="urn:microsoft.com/office/officeart/2008/layout/LinedList"/>
    <dgm:cxn modelId="{78B3D8A3-86D5-4BBD-97FE-83C83FF8923E}" type="presParOf" srcId="{89EC853C-F1EE-44AF-92ED-123F8A4CFE08}" destId="{9DC51A3A-5057-448A-AD41-6444A1BF581F}" srcOrd="0" destOrd="0" presId="urn:microsoft.com/office/officeart/2008/layout/LinedList"/>
    <dgm:cxn modelId="{59492D56-EBE1-4DFB-9938-1A26181B56A7}" type="presParOf" srcId="{89EC853C-F1EE-44AF-92ED-123F8A4CFE08}" destId="{9E03A764-0E50-4E32-A816-3F77F8374E23}" srcOrd="1" destOrd="0" presId="urn:microsoft.com/office/officeart/2008/layout/LinedList"/>
    <dgm:cxn modelId="{46E11F6E-42E5-496D-A346-99AD7D2E0361}" type="presParOf" srcId="{89EC853C-F1EE-44AF-92ED-123F8A4CFE08}" destId="{31772750-8BD1-4F8B-971B-6699922EC3CC}" srcOrd="2" destOrd="0" presId="urn:microsoft.com/office/officeart/2008/layout/LinedList"/>
    <dgm:cxn modelId="{5219F4AD-E3EE-494B-9A19-A521C224FD8E}" type="presParOf" srcId="{47F04ED7-301E-465B-99B6-87E403408048}" destId="{9BFC084B-7F65-4BC8-94DA-54B578A9FB19}" srcOrd="14" destOrd="0" presId="urn:microsoft.com/office/officeart/2008/layout/LinedList"/>
    <dgm:cxn modelId="{BDDE76FF-012D-4566-84AC-7ABD56E0AA3A}" type="presParOf" srcId="{47F04ED7-301E-465B-99B6-87E403408048}" destId="{AF385E00-D786-4C54-AB9C-FA6D7311FBCA}" srcOrd="15" destOrd="0" presId="urn:microsoft.com/office/officeart/2008/layout/LinedList"/>
    <dgm:cxn modelId="{BC70A3EF-8F5C-4998-A47D-83293AC68729}" type="presParOf" srcId="{47F04ED7-301E-465B-99B6-87E403408048}" destId="{62EA4AA3-99FA-4202-936E-E6321C4FF5FB}" srcOrd="16" destOrd="0" presId="urn:microsoft.com/office/officeart/2008/layout/LinedList"/>
    <dgm:cxn modelId="{01F2EE46-E8B9-41C4-8204-BA64D013025C}" type="presParOf" srcId="{62EA4AA3-99FA-4202-936E-E6321C4FF5FB}" destId="{E65E1169-3161-42D8-8084-3538E011C70F}" srcOrd="0" destOrd="0" presId="urn:microsoft.com/office/officeart/2008/layout/LinedList"/>
    <dgm:cxn modelId="{181F230F-5B4E-4757-B95B-19F34DE894A1}" type="presParOf" srcId="{62EA4AA3-99FA-4202-936E-E6321C4FF5FB}" destId="{1E5E8858-EC4C-4307-ABAD-BE1B2D1631A4}" srcOrd="1" destOrd="0" presId="urn:microsoft.com/office/officeart/2008/layout/LinedList"/>
    <dgm:cxn modelId="{9ED14FF0-6852-4962-B6BE-1B9EA5934446}" type="presParOf" srcId="{62EA4AA3-99FA-4202-936E-E6321C4FF5FB}" destId="{8F6ABA2B-2842-4B5E-9602-485AF65342B0}" srcOrd="2" destOrd="0" presId="urn:microsoft.com/office/officeart/2008/layout/LinedList"/>
    <dgm:cxn modelId="{9E291EA6-2C14-43FB-A20B-A80C8934A1D2}" type="presParOf" srcId="{47F04ED7-301E-465B-99B6-87E403408048}" destId="{1DA93ECD-3DEF-4484-988D-B54373C4B2E5}" srcOrd="17" destOrd="0" presId="urn:microsoft.com/office/officeart/2008/layout/LinedList"/>
    <dgm:cxn modelId="{41659BA7-0BC8-4D49-83D1-18EDA2F1C81B}" type="presParOf" srcId="{47F04ED7-301E-465B-99B6-87E403408048}" destId="{B33089F5-F15A-4FCB-87D0-29686798CB03}" srcOrd="18" destOrd="0" presId="urn:microsoft.com/office/officeart/2008/layout/LinedList"/>
    <dgm:cxn modelId="{A46C912F-0331-4109-BD6C-F3331A33BD65}" type="presParOf" srcId="{47F04ED7-301E-465B-99B6-87E403408048}" destId="{010BB7AF-CF20-46A3-AD89-95050DEF4E96}" srcOrd="19" destOrd="0" presId="urn:microsoft.com/office/officeart/2008/layout/LinedList"/>
    <dgm:cxn modelId="{DBCA91A6-BAAD-400E-8DE7-96FEB51E68BF}" type="presParOf" srcId="{010BB7AF-CF20-46A3-AD89-95050DEF4E96}" destId="{28E6F2D0-5392-4CAA-811C-6BDB0B565DC6}" srcOrd="0" destOrd="0" presId="urn:microsoft.com/office/officeart/2008/layout/LinedList"/>
    <dgm:cxn modelId="{F88E0DA4-E4D3-4CC6-A270-2FE31600E990}" type="presParOf" srcId="{010BB7AF-CF20-46A3-AD89-95050DEF4E96}" destId="{C33605EA-6FDA-42D3-A197-D7AA022C4BEE}" srcOrd="1" destOrd="0" presId="urn:microsoft.com/office/officeart/2008/layout/LinedList"/>
    <dgm:cxn modelId="{B05F2E1A-4B7E-4B52-AE4B-522EB8813680}" type="presParOf" srcId="{010BB7AF-CF20-46A3-AD89-95050DEF4E96}" destId="{1DDC1CC2-D1FB-4E01-AF8F-425309B2A97B}" srcOrd="2" destOrd="0" presId="urn:microsoft.com/office/officeart/2008/layout/LinedList"/>
    <dgm:cxn modelId="{7A81C0D7-C5B4-4B8F-83A0-37988A919DE1}" type="presParOf" srcId="{47F04ED7-301E-465B-99B6-87E403408048}" destId="{65D4091A-04AB-41C2-AEBF-98B268308A5E}" srcOrd="20" destOrd="0" presId="urn:microsoft.com/office/officeart/2008/layout/LinedList"/>
    <dgm:cxn modelId="{C30E297B-BB52-448A-9DA4-0DA7052D3A0A}" type="presParOf" srcId="{47F04ED7-301E-465B-99B6-87E403408048}" destId="{6537227E-A221-49D6-8C40-7B0B452E7383}" srcOrd="21" destOrd="0" presId="urn:microsoft.com/office/officeart/2008/layout/LinedList"/>
    <dgm:cxn modelId="{1828D498-8C68-49DF-8C11-B340C6E22127}" type="presParOf" srcId="{47F04ED7-301E-465B-99B6-87E403408048}" destId="{816F396C-39BF-4F5C-B659-7724A21A83E1}" srcOrd="22" destOrd="0" presId="urn:microsoft.com/office/officeart/2008/layout/LinedList"/>
    <dgm:cxn modelId="{5485AD0C-149F-48AC-856F-288DAE8591A7}" type="presParOf" srcId="{816F396C-39BF-4F5C-B659-7724A21A83E1}" destId="{6A2F2A5F-FE7E-40B5-A998-4CF3AAC18A1C}" srcOrd="0" destOrd="0" presId="urn:microsoft.com/office/officeart/2008/layout/LinedList"/>
    <dgm:cxn modelId="{442EA83E-09BD-4B80-B9CF-2D10FDAD7CD4}" type="presParOf" srcId="{816F396C-39BF-4F5C-B659-7724A21A83E1}" destId="{AAF22351-5A79-49BC-8CE6-359FAA78674F}" srcOrd="1" destOrd="0" presId="urn:microsoft.com/office/officeart/2008/layout/LinedList"/>
    <dgm:cxn modelId="{9A81AE27-9917-413B-A8EE-FAF8A5426547}" type="presParOf" srcId="{816F396C-39BF-4F5C-B659-7724A21A83E1}" destId="{8A93DBB3-7986-4CC6-A6E9-D74BDF80DDC6}" srcOrd="2" destOrd="0" presId="urn:microsoft.com/office/officeart/2008/layout/LinedList"/>
    <dgm:cxn modelId="{95A6C49F-9375-4418-9841-58E9232421AD}" type="presParOf" srcId="{47F04ED7-301E-465B-99B6-87E403408048}" destId="{5A83B264-175F-49B2-B2CF-A4EF7155A834}" srcOrd="23" destOrd="0" presId="urn:microsoft.com/office/officeart/2008/layout/LinedList"/>
    <dgm:cxn modelId="{978A9CEC-3BB0-40E5-A29F-3EC20C0231DC}" type="presParOf" srcId="{47F04ED7-301E-465B-99B6-87E403408048}" destId="{84EB9F6F-3D3E-4943-B426-4E5805895073}" srcOrd="24" destOrd="0" presId="urn:microsoft.com/office/officeart/2008/layout/LinedList"/>
    <dgm:cxn modelId="{DE03AC7D-6D68-481E-AC4D-A6787F8CF4F2}" type="presParOf" srcId="{47F04ED7-301E-465B-99B6-87E403408048}" destId="{88E0FB7F-E62B-48F4-88C0-BD0CC44154A0}" srcOrd="25" destOrd="0" presId="urn:microsoft.com/office/officeart/2008/layout/LinedList"/>
    <dgm:cxn modelId="{631A7E90-4FFC-43FF-8E6E-8A2D021FCD2D}" type="presParOf" srcId="{88E0FB7F-E62B-48F4-88C0-BD0CC44154A0}" destId="{33469F9A-459B-467B-B44F-7F4A9B059201}" srcOrd="0" destOrd="0" presId="urn:microsoft.com/office/officeart/2008/layout/LinedList"/>
    <dgm:cxn modelId="{F9CD01C0-397C-4A1C-B6C7-86BB87137A60}" type="presParOf" srcId="{88E0FB7F-E62B-48F4-88C0-BD0CC44154A0}" destId="{4B9A21F8-48AC-46D8-A462-232E33DCF28E}" srcOrd="1" destOrd="0" presId="urn:microsoft.com/office/officeart/2008/layout/LinedList"/>
    <dgm:cxn modelId="{1B7BBD65-6CB3-4084-B44B-2EBC3B8D4F3C}" type="presParOf" srcId="{88E0FB7F-E62B-48F4-88C0-BD0CC44154A0}" destId="{F9A1A5AC-CAAF-4588-BEE1-DDBBBA015EF2}" srcOrd="2" destOrd="0" presId="urn:microsoft.com/office/officeart/2008/layout/LinedList"/>
    <dgm:cxn modelId="{AB619857-228D-4BC4-B3AF-EB267CE8B1E6}" type="presParOf" srcId="{47F04ED7-301E-465B-99B6-87E403408048}" destId="{6B24FFEC-21AE-4FC0-830C-ECE4E5BDA6E4}" srcOrd="26" destOrd="0" presId="urn:microsoft.com/office/officeart/2008/layout/LinedList"/>
    <dgm:cxn modelId="{CFF166A4-80AA-4C70-A3CD-CDB4AE47EC58}" type="presParOf" srcId="{47F04ED7-301E-465B-99B6-87E403408048}" destId="{7EDC1DD2-481B-4FB3-B2B9-B2160DFD3649}" srcOrd="27" destOrd="0" presId="urn:microsoft.com/office/officeart/2008/layout/LinedList"/>
    <dgm:cxn modelId="{714E50BE-C8EC-411F-8915-B8A6D17D7FC1}" type="presParOf" srcId="{1C345FE8-7EE9-4848-A628-A958B18E32A6}" destId="{BEFCF07D-C203-4B6F-B8CE-36027C6239D4}" srcOrd="2" destOrd="0" presId="urn:microsoft.com/office/officeart/2008/layout/LinedList"/>
    <dgm:cxn modelId="{E2A9424C-6E47-493A-B62F-4DECEE136089}" type="presParOf" srcId="{1C345FE8-7EE9-4848-A628-A958B18E32A6}" destId="{C6A065EF-C13C-4CDD-9175-B94231384836}" srcOrd="3" destOrd="0" presId="urn:microsoft.com/office/officeart/2008/layout/LinedList"/>
    <dgm:cxn modelId="{6DAB4572-010C-4CA8-A2E2-D8A7DB512AE5}" type="presParOf" srcId="{C6A065EF-C13C-4CDD-9175-B94231384836}" destId="{F012A6F5-1EDF-4053-B020-354E9EBC9CBD}" srcOrd="0" destOrd="0" presId="urn:microsoft.com/office/officeart/2008/layout/LinedList"/>
    <dgm:cxn modelId="{CA15792F-C080-4E67-B6A8-7C75E5C346B4}" type="presParOf" srcId="{C6A065EF-C13C-4CDD-9175-B94231384836}" destId="{CF284A7F-868F-4433-8392-5836B465D0B9}" srcOrd="1" destOrd="0" presId="urn:microsoft.com/office/officeart/2008/layout/LinedList"/>
    <dgm:cxn modelId="{695ACE9E-48C0-4F7E-A4B7-D893685EB591}" type="presParOf" srcId="{CF284A7F-868F-4433-8392-5836B465D0B9}" destId="{A945744F-B620-4ED5-9D7C-583FBE48BA97}" srcOrd="0" destOrd="0" presId="urn:microsoft.com/office/officeart/2008/layout/LinedList"/>
    <dgm:cxn modelId="{2F944215-7285-4A3B-8107-6789BDA3D1B0}" type="presParOf" srcId="{CF284A7F-868F-4433-8392-5836B465D0B9}" destId="{6450BF8F-24F9-4AE0-8D4F-5064EF2337BB}" srcOrd="1" destOrd="0" presId="urn:microsoft.com/office/officeart/2008/layout/LinedList"/>
    <dgm:cxn modelId="{31602EF0-0B6E-460F-B7F8-C15E45ACF74D}" type="presParOf" srcId="{6450BF8F-24F9-4AE0-8D4F-5064EF2337BB}" destId="{FD75BDDF-EAD7-40EF-996F-D5D78332FB0B}" srcOrd="0" destOrd="0" presId="urn:microsoft.com/office/officeart/2008/layout/LinedList"/>
    <dgm:cxn modelId="{38405E68-546E-4F6A-A659-A02CB68A489F}" type="presParOf" srcId="{6450BF8F-24F9-4AE0-8D4F-5064EF2337BB}" destId="{3646EC51-9FE7-49D9-B9FD-3A32E243D5F9}" srcOrd="1" destOrd="0" presId="urn:microsoft.com/office/officeart/2008/layout/LinedList"/>
    <dgm:cxn modelId="{BCA453B9-CD85-4EA5-8453-26BB197FDD7A}" type="presParOf" srcId="{6450BF8F-24F9-4AE0-8D4F-5064EF2337BB}" destId="{0CF70B82-426B-4FC6-8CD6-85262C0EE52E}" srcOrd="2" destOrd="0" presId="urn:microsoft.com/office/officeart/2008/layout/LinedList"/>
    <dgm:cxn modelId="{10C68FD1-E841-43AB-BC95-A1A772270BA9}" type="presParOf" srcId="{CF284A7F-868F-4433-8392-5836B465D0B9}" destId="{48C4CD5A-EFCA-42CB-B1EA-C634A979490F}" srcOrd="2" destOrd="0" presId="urn:microsoft.com/office/officeart/2008/layout/LinedList"/>
    <dgm:cxn modelId="{25A01900-D102-4B93-A870-C21BCF0E1E8F}" type="presParOf" srcId="{CF284A7F-868F-4433-8392-5836B465D0B9}" destId="{F774874D-5A49-44EB-9A51-CD917DA21035}" srcOrd="3" destOrd="0" presId="urn:microsoft.com/office/officeart/2008/layout/LinedList"/>
    <dgm:cxn modelId="{BC76348A-53D3-43E9-A601-953CB22C7F3E}" type="presParOf" srcId="{CF284A7F-868F-4433-8392-5836B465D0B9}" destId="{CAEAB336-BA70-43C8-B169-091952603EEA}" srcOrd="4" destOrd="0" presId="urn:microsoft.com/office/officeart/2008/layout/LinedList"/>
    <dgm:cxn modelId="{D75D9258-E0E4-4723-A00D-5EA7DB1CDB36}" type="presParOf" srcId="{CAEAB336-BA70-43C8-B169-091952603EEA}" destId="{B0173025-0955-45E0-A2EE-5C0A9F11ADBA}" srcOrd="0" destOrd="0" presId="urn:microsoft.com/office/officeart/2008/layout/LinedList"/>
    <dgm:cxn modelId="{D502E438-F736-45B8-8E15-2272E8736F87}" type="presParOf" srcId="{CAEAB336-BA70-43C8-B169-091952603EEA}" destId="{1047DC31-CE8A-4DE3-B675-5D88C0C29149}" srcOrd="1" destOrd="0" presId="urn:microsoft.com/office/officeart/2008/layout/LinedList"/>
    <dgm:cxn modelId="{B43010D3-7BB3-4E12-98FA-80E3559237CB}" type="presParOf" srcId="{CAEAB336-BA70-43C8-B169-091952603EEA}" destId="{03A9FF12-D162-4CD0-90D7-31E50F57FD89}" srcOrd="2" destOrd="0" presId="urn:microsoft.com/office/officeart/2008/layout/LinedList"/>
    <dgm:cxn modelId="{0C8831D7-A1E6-473C-81E5-FD1AA0020343}" type="presParOf" srcId="{CF284A7F-868F-4433-8392-5836B465D0B9}" destId="{4B6E4024-D026-429F-AD86-E05E506A81D1}" srcOrd="5" destOrd="0" presId="urn:microsoft.com/office/officeart/2008/layout/LinedList"/>
    <dgm:cxn modelId="{F70ECE51-9908-43D2-9F2D-3BC91B4E6D83}" type="presParOf" srcId="{CF284A7F-868F-4433-8392-5836B465D0B9}" destId="{BD3649C0-62EF-414B-AAA5-832163C8FFE4}" srcOrd="6" destOrd="0" presId="urn:microsoft.com/office/officeart/2008/layout/LinedList"/>
    <dgm:cxn modelId="{DD6EBD76-8AC8-4B03-89DA-6C015BE8404A}" type="presParOf" srcId="{CF284A7F-868F-4433-8392-5836B465D0B9}" destId="{E86ED673-4EB0-4DCA-BA92-745CD23C6C3A}" srcOrd="7" destOrd="0" presId="urn:microsoft.com/office/officeart/2008/layout/LinedList"/>
    <dgm:cxn modelId="{97D820EB-9E58-4517-9CF1-7F6EC33D56A5}" type="presParOf" srcId="{E86ED673-4EB0-4DCA-BA92-745CD23C6C3A}" destId="{293C8D5F-BEC6-4CBE-8F16-219FB4BA3518}" srcOrd="0" destOrd="0" presId="urn:microsoft.com/office/officeart/2008/layout/LinedList"/>
    <dgm:cxn modelId="{A5A65F3A-1124-4F09-8394-6CB9E7A6B5A8}" type="presParOf" srcId="{E86ED673-4EB0-4DCA-BA92-745CD23C6C3A}" destId="{1D80518A-9879-4C85-89AA-896CB2417987}" srcOrd="1" destOrd="0" presId="urn:microsoft.com/office/officeart/2008/layout/LinedList"/>
    <dgm:cxn modelId="{22D1E6B8-D03D-4552-9173-AF8B490B5F6D}" type="presParOf" srcId="{E86ED673-4EB0-4DCA-BA92-745CD23C6C3A}" destId="{55F2A493-4DA0-4499-8123-623F922DF280}" srcOrd="2" destOrd="0" presId="urn:microsoft.com/office/officeart/2008/layout/LinedList"/>
    <dgm:cxn modelId="{B676569D-7D77-409A-8252-639FE60EAA40}" type="presParOf" srcId="{CF284A7F-868F-4433-8392-5836B465D0B9}" destId="{9EACDB9E-E0F5-4CA1-B258-AA5E02729616}" srcOrd="8" destOrd="0" presId="urn:microsoft.com/office/officeart/2008/layout/LinedList"/>
    <dgm:cxn modelId="{5E21E131-B246-4D61-918A-503651FFA9C0}" type="presParOf" srcId="{CF284A7F-868F-4433-8392-5836B465D0B9}" destId="{E61D312E-37AD-4D08-A630-C05C1E3FBFBA}" srcOrd="9" destOrd="0" presId="urn:microsoft.com/office/officeart/2008/layout/LinedList"/>
    <dgm:cxn modelId="{490247D3-6D34-48C9-B511-60E31C7F771F}" type="presParOf" srcId="{CF284A7F-868F-4433-8392-5836B465D0B9}" destId="{10EE86F4-4663-496E-8B4E-80B4B065C0A4}" srcOrd="10" destOrd="0" presId="urn:microsoft.com/office/officeart/2008/layout/LinedList"/>
    <dgm:cxn modelId="{65D85908-15F3-4B4C-A3E6-883E8CEF21A9}" type="presParOf" srcId="{10EE86F4-4663-496E-8B4E-80B4B065C0A4}" destId="{2777D95B-16D8-48CB-95AC-2351D6A18C95}" srcOrd="0" destOrd="0" presId="urn:microsoft.com/office/officeart/2008/layout/LinedList"/>
    <dgm:cxn modelId="{E47B876E-1A99-4481-ABF6-C7A35C3CDB77}" type="presParOf" srcId="{10EE86F4-4663-496E-8B4E-80B4B065C0A4}" destId="{CEDBB895-E6C5-4E0A-849B-D62BF8508FBE}" srcOrd="1" destOrd="0" presId="urn:microsoft.com/office/officeart/2008/layout/LinedList"/>
    <dgm:cxn modelId="{A0FAD5B5-B769-47FF-AA1D-551B0A4EABB1}" type="presParOf" srcId="{10EE86F4-4663-496E-8B4E-80B4B065C0A4}" destId="{2E014EAC-8E3C-4DC9-BA81-D4A3619D51C7}" srcOrd="2" destOrd="0" presId="urn:microsoft.com/office/officeart/2008/layout/LinedList"/>
    <dgm:cxn modelId="{0C77443A-8E09-4A06-8052-D758D67DC7C5}" type="presParOf" srcId="{CF284A7F-868F-4433-8392-5836B465D0B9}" destId="{D4446F1F-77DB-4B20-A02E-5BAECE5369A9}" srcOrd="11" destOrd="0" presId="urn:microsoft.com/office/officeart/2008/layout/LinedList"/>
    <dgm:cxn modelId="{FA12D84A-501E-427E-9782-1CAD67127399}" type="presParOf" srcId="{CF284A7F-868F-4433-8392-5836B465D0B9}" destId="{0AA84773-1418-4624-9141-0EF28CF203BF}" srcOrd="12" destOrd="0" presId="urn:microsoft.com/office/officeart/2008/layout/LinedList"/>
    <dgm:cxn modelId="{377F9919-1DB6-441E-BBD0-A4B2DF0089C0}" type="presParOf" srcId="{CF284A7F-868F-4433-8392-5836B465D0B9}" destId="{27DD190E-9B86-4EF6-8841-AFC79DFC9792}" srcOrd="13" destOrd="0" presId="urn:microsoft.com/office/officeart/2008/layout/LinedList"/>
    <dgm:cxn modelId="{7FF1040E-5531-4646-A5EA-0BB4AB2DE1ED}" type="presParOf" srcId="{27DD190E-9B86-4EF6-8841-AFC79DFC9792}" destId="{184B702B-4752-42D0-9C5B-AD2455476188}" srcOrd="0" destOrd="0" presId="urn:microsoft.com/office/officeart/2008/layout/LinedList"/>
    <dgm:cxn modelId="{2B7F0B65-8CD0-4F90-981B-766AEBA56711}" type="presParOf" srcId="{27DD190E-9B86-4EF6-8841-AFC79DFC9792}" destId="{A2A6F039-4C66-408F-8223-41602E3CB91B}" srcOrd="1" destOrd="0" presId="urn:microsoft.com/office/officeart/2008/layout/LinedList"/>
    <dgm:cxn modelId="{7CB56CAE-79BE-488F-A2CE-D1E1BE94CF02}" type="presParOf" srcId="{27DD190E-9B86-4EF6-8841-AFC79DFC9792}" destId="{D851FE56-C58E-48C0-914A-75733AFA8134}" srcOrd="2" destOrd="0" presId="urn:microsoft.com/office/officeart/2008/layout/LinedList"/>
    <dgm:cxn modelId="{56E69E84-6360-4D94-8FB0-BC6021ACCE45}" type="presParOf" srcId="{CF284A7F-868F-4433-8392-5836B465D0B9}" destId="{4F8C8A38-A44C-477B-9D5E-55A556DC0049}" srcOrd="14" destOrd="0" presId="urn:microsoft.com/office/officeart/2008/layout/LinedList"/>
    <dgm:cxn modelId="{A77F3E99-255F-4E07-AC3D-51CAE0F5914A}" type="presParOf" srcId="{CF284A7F-868F-4433-8392-5836B465D0B9}" destId="{6EB20095-7B3A-492B-9429-45E23EEF84CB}" srcOrd="15" destOrd="0" presId="urn:microsoft.com/office/officeart/2008/layout/LinedList"/>
    <dgm:cxn modelId="{A0DFF323-496B-4CEF-813C-D484B27F0B83}" type="presParOf" srcId="{CF284A7F-868F-4433-8392-5836B465D0B9}" destId="{F4270988-233E-4177-A25F-794A4C9D828E}" srcOrd="16" destOrd="0" presId="urn:microsoft.com/office/officeart/2008/layout/LinedList"/>
    <dgm:cxn modelId="{D847A14A-4C29-40F7-9C02-BADA53FE60C8}" type="presParOf" srcId="{F4270988-233E-4177-A25F-794A4C9D828E}" destId="{8FC93916-F399-4584-9091-F7F601F5017B}" srcOrd="0" destOrd="0" presId="urn:microsoft.com/office/officeart/2008/layout/LinedList"/>
    <dgm:cxn modelId="{1E8EE6AA-B1EA-4EBE-8BB1-20594588F3A8}" type="presParOf" srcId="{F4270988-233E-4177-A25F-794A4C9D828E}" destId="{40D1C8AF-8A1F-4C99-8DCA-3845C773B73F}" srcOrd="1" destOrd="0" presId="urn:microsoft.com/office/officeart/2008/layout/LinedList"/>
    <dgm:cxn modelId="{27CB0F55-17C1-41D7-A294-47EBBDDA46DD}" type="presParOf" srcId="{F4270988-233E-4177-A25F-794A4C9D828E}" destId="{AB5CA4E8-40D5-4D37-969D-EF9940A157CC}" srcOrd="2" destOrd="0" presId="urn:microsoft.com/office/officeart/2008/layout/LinedList"/>
    <dgm:cxn modelId="{8EA0E701-561A-42EC-A74A-35AA1E262DD6}" type="presParOf" srcId="{CF284A7F-868F-4433-8392-5836B465D0B9}" destId="{7B3F7BE6-5D8C-4C3E-A0C9-186F4222ED75}" srcOrd="17" destOrd="0" presId="urn:microsoft.com/office/officeart/2008/layout/LinedList"/>
    <dgm:cxn modelId="{A3ED2CA6-52FF-4F59-B457-66551FB90648}" type="presParOf" srcId="{CF284A7F-868F-4433-8392-5836B465D0B9}" destId="{FACE5521-1486-4069-8A25-6E1FFBDA3297}" srcOrd="18" destOrd="0" presId="urn:microsoft.com/office/officeart/2008/layout/LinedList"/>
    <dgm:cxn modelId="{A3262F61-F2D9-4739-B4BE-FC07999C61CC}" type="presParOf" srcId="{CF284A7F-868F-4433-8392-5836B465D0B9}" destId="{8CE616F1-7468-4B71-9433-7D6139B93D7E}" srcOrd="19" destOrd="0" presId="urn:microsoft.com/office/officeart/2008/layout/LinedList"/>
    <dgm:cxn modelId="{A0C2CF74-7365-4044-9A9C-028FC073C58C}" type="presParOf" srcId="{8CE616F1-7468-4B71-9433-7D6139B93D7E}" destId="{4254623C-E5FD-4206-9E85-83CD58324D7F}" srcOrd="0" destOrd="0" presId="urn:microsoft.com/office/officeart/2008/layout/LinedList"/>
    <dgm:cxn modelId="{6D572A17-7756-4114-BD95-6F570CB20EA4}" type="presParOf" srcId="{8CE616F1-7468-4B71-9433-7D6139B93D7E}" destId="{317F35B2-AEFC-4D27-A345-8AAAF7D88282}" srcOrd="1" destOrd="0" presId="urn:microsoft.com/office/officeart/2008/layout/LinedList"/>
    <dgm:cxn modelId="{550BFE7A-7C06-42AB-901D-563109A26E41}" type="presParOf" srcId="{8CE616F1-7468-4B71-9433-7D6139B93D7E}" destId="{E8B5B890-9933-45E1-8FE8-D5B347B5E800}" srcOrd="2" destOrd="0" presId="urn:microsoft.com/office/officeart/2008/layout/LinedList"/>
    <dgm:cxn modelId="{DA3459EB-6791-45F8-A548-4F9F79653041}" type="presParOf" srcId="{CF284A7F-868F-4433-8392-5836B465D0B9}" destId="{96E7427E-EDD0-4861-B428-F98841EE54B4}" srcOrd="20" destOrd="0" presId="urn:microsoft.com/office/officeart/2008/layout/LinedList"/>
    <dgm:cxn modelId="{8239BF99-35EF-450B-8913-DFD6330E564C}" type="presParOf" srcId="{CF284A7F-868F-4433-8392-5836B465D0B9}" destId="{CD6634CC-6A58-4404-9810-A10E11638EE7}" srcOrd="21" destOrd="0" presId="urn:microsoft.com/office/officeart/2008/layout/LinedList"/>
    <dgm:cxn modelId="{78DBB439-24C3-4889-BBFE-C5FD4FDC9B43}" type="presParOf" srcId="{CF284A7F-868F-4433-8392-5836B465D0B9}" destId="{6B7C3FB3-AE0A-4892-8ED8-8C6DC58997B2}" srcOrd="22" destOrd="0" presId="urn:microsoft.com/office/officeart/2008/layout/LinedList"/>
    <dgm:cxn modelId="{09C77230-CFAC-4BA4-81BA-C1F2E7E020F3}" type="presParOf" srcId="{6B7C3FB3-AE0A-4892-8ED8-8C6DC58997B2}" destId="{646C121C-47E7-4F1A-ACDD-3F59C367A985}" srcOrd="0" destOrd="0" presId="urn:microsoft.com/office/officeart/2008/layout/LinedList"/>
    <dgm:cxn modelId="{82AEFBA2-E498-4EDE-A65F-574CF45C3BA9}" type="presParOf" srcId="{6B7C3FB3-AE0A-4892-8ED8-8C6DC58997B2}" destId="{A64FFAED-43F3-433A-BCD9-C351BDCBE4EC}" srcOrd="1" destOrd="0" presId="urn:microsoft.com/office/officeart/2008/layout/LinedList"/>
    <dgm:cxn modelId="{A291C17B-92F0-4A7C-8BD7-617EE55ACE15}" type="presParOf" srcId="{6B7C3FB3-AE0A-4892-8ED8-8C6DC58997B2}" destId="{35FB4D5F-8CA5-4F64-8DE1-342D6D1FCF3B}" srcOrd="2" destOrd="0" presId="urn:microsoft.com/office/officeart/2008/layout/LinedList"/>
    <dgm:cxn modelId="{336F4276-3D19-4011-BE11-B11B3DABE8A0}" type="presParOf" srcId="{CF284A7F-868F-4433-8392-5836B465D0B9}" destId="{807BAA2E-6D4E-4AB2-BD41-602A0BCD4A80}" srcOrd="23" destOrd="0" presId="urn:microsoft.com/office/officeart/2008/layout/LinedList"/>
    <dgm:cxn modelId="{4282C2A7-9E94-4072-A625-85FD9D878105}" type="presParOf" srcId="{CF284A7F-868F-4433-8392-5836B465D0B9}" destId="{4722F624-5449-45A0-BC37-B59E0236CAFF}" srcOrd="24" destOrd="0" presId="urn:microsoft.com/office/officeart/2008/layout/LinedList"/>
    <dgm:cxn modelId="{495A4FFE-050A-4B17-837F-63EA8F668C10}" type="presParOf" srcId="{CF284A7F-868F-4433-8392-5836B465D0B9}" destId="{BA354B9B-9A89-4514-B591-92835795AE3A}" srcOrd="25" destOrd="0" presId="urn:microsoft.com/office/officeart/2008/layout/LinedList"/>
    <dgm:cxn modelId="{92B357CB-5960-4608-B6E6-4AF973CA1DAE}" type="presParOf" srcId="{BA354B9B-9A89-4514-B591-92835795AE3A}" destId="{C6B9A6D2-A6BC-4AB1-9406-5250F58504DA}" srcOrd="0" destOrd="0" presId="urn:microsoft.com/office/officeart/2008/layout/LinedList"/>
    <dgm:cxn modelId="{82774269-08FB-424B-952C-6E2F380757F5}" type="presParOf" srcId="{BA354B9B-9A89-4514-B591-92835795AE3A}" destId="{CBBFDA19-FEE9-466B-8D93-1F02BF11668B}" srcOrd="1" destOrd="0" presId="urn:microsoft.com/office/officeart/2008/layout/LinedList"/>
    <dgm:cxn modelId="{89DC3A3D-7CD2-4048-9FBF-4164693912B2}" type="presParOf" srcId="{BA354B9B-9A89-4514-B591-92835795AE3A}" destId="{2BFA97A1-18AF-4889-92AA-5E8CC2DC3B3A}" srcOrd="2" destOrd="0" presId="urn:microsoft.com/office/officeart/2008/layout/LinedList"/>
    <dgm:cxn modelId="{31120B8F-55A2-4CCF-AE72-E395F8E1708D}" type="presParOf" srcId="{CF284A7F-868F-4433-8392-5836B465D0B9}" destId="{949A600A-491F-49A6-904B-31D3147CD760}" srcOrd="26" destOrd="0" presId="urn:microsoft.com/office/officeart/2008/layout/LinedList"/>
    <dgm:cxn modelId="{05D4CE89-87EC-4BC4-9A23-3878F4FEE19D}" type="presParOf" srcId="{CF284A7F-868F-4433-8392-5836B465D0B9}" destId="{FC8B8790-8AD9-4626-BEEF-DB9356A875AC}" srcOrd="27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478824-53E2-40CB-AB70-B9A5AEB2278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CCC53B47-C06B-46BA-9258-ED1C10759D87}">
      <dgm:prSet/>
      <dgm:spPr/>
      <dgm:t>
        <a:bodyPr/>
        <a:lstStyle/>
        <a:p>
          <a:r>
            <a:rPr lang="en-US" b="1" dirty="0"/>
            <a:t>Education</a:t>
          </a:r>
          <a:endParaRPr lang="en-GB" dirty="0"/>
        </a:p>
      </dgm:t>
    </dgm:pt>
    <dgm:pt modelId="{527BB370-9C86-4484-8964-FC536ED4DB19}" type="parTrans" cxnId="{7C73C969-C63D-4FDA-A433-F995A77F9EF4}">
      <dgm:prSet/>
      <dgm:spPr/>
      <dgm:t>
        <a:bodyPr/>
        <a:lstStyle/>
        <a:p>
          <a:endParaRPr lang="en-GB"/>
        </a:p>
      </dgm:t>
    </dgm:pt>
    <dgm:pt modelId="{0AC2221B-DC1D-463D-9FDF-F7E8605BC07D}" type="sibTrans" cxnId="{7C73C969-C63D-4FDA-A433-F995A77F9EF4}">
      <dgm:prSet/>
      <dgm:spPr/>
      <dgm:t>
        <a:bodyPr/>
        <a:lstStyle/>
        <a:p>
          <a:endParaRPr lang="en-GB"/>
        </a:p>
      </dgm:t>
    </dgm:pt>
    <dgm:pt modelId="{EC022F08-A03F-47F5-A7B5-3097C70FFFA6}">
      <dgm:prSet/>
      <dgm:spPr/>
      <dgm:t>
        <a:bodyPr/>
        <a:lstStyle/>
        <a:p>
          <a:r>
            <a:rPr lang="en-US" b="1" dirty="0"/>
            <a:t>Supporting charities and events</a:t>
          </a:r>
          <a:endParaRPr lang="en-GB" dirty="0"/>
        </a:p>
      </dgm:t>
    </dgm:pt>
    <dgm:pt modelId="{E1F01810-3BE8-445F-A595-ED9D5A67D692}" type="parTrans" cxnId="{68EACA47-B27D-4DF2-B438-F71A362CE523}">
      <dgm:prSet/>
      <dgm:spPr/>
      <dgm:t>
        <a:bodyPr/>
        <a:lstStyle/>
        <a:p>
          <a:endParaRPr lang="en-GB"/>
        </a:p>
      </dgm:t>
    </dgm:pt>
    <dgm:pt modelId="{874244F9-9B26-4D50-8BC9-3D5087C781A3}" type="sibTrans" cxnId="{68EACA47-B27D-4DF2-B438-F71A362CE523}">
      <dgm:prSet/>
      <dgm:spPr/>
      <dgm:t>
        <a:bodyPr/>
        <a:lstStyle/>
        <a:p>
          <a:endParaRPr lang="en-GB"/>
        </a:p>
      </dgm:t>
    </dgm:pt>
    <dgm:pt modelId="{AE6F311E-C554-408E-91C8-ADE3C7F42483}">
      <dgm:prSet/>
      <dgm:spPr/>
      <dgm:t>
        <a:bodyPr/>
        <a:lstStyle/>
        <a:p>
          <a:r>
            <a:rPr lang="en-US" b="1"/>
            <a:t>Volunteering</a:t>
          </a:r>
          <a:endParaRPr lang="en-GB"/>
        </a:p>
      </dgm:t>
    </dgm:pt>
    <dgm:pt modelId="{D34A67D0-8524-4101-8AE7-DB7A88D50FC7}" type="parTrans" cxnId="{07E7C864-C9D9-44F3-AAD5-C269A738E6BB}">
      <dgm:prSet/>
      <dgm:spPr/>
      <dgm:t>
        <a:bodyPr/>
        <a:lstStyle/>
        <a:p>
          <a:endParaRPr lang="en-GB"/>
        </a:p>
      </dgm:t>
    </dgm:pt>
    <dgm:pt modelId="{4EC63900-46B4-40AE-AF21-CF963CDEB333}" type="sibTrans" cxnId="{07E7C864-C9D9-44F3-AAD5-C269A738E6BB}">
      <dgm:prSet/>
      <dgm:spPr/>
      <dgm:t>
        <a:bodyPr/>
        <a:lstStyle/>
        <a:p>
          <a:endParaRPr lang="en-GB"/>
        </a:p>
      </dgm:t>
    </dgm:pt>
    <dgm:pt modelId="{0408BE44-8CAB-4116-BA5B-EEEC545ADC76}">
      <dgm:prSet/>
      <dgm:spPr/>
      <dgm:t>
        <a:bodyPr/>
        <a:lstStyle/>
        <a:p>
          <a:r>
            <a:rPr lang="en-US" b="1"/>
            <a:t>Environment &amp; biodiversity</a:t>
          </a:r>
          <a:endParaRPr lang="en-GB"/>
        </a:p>
      </dgm:t>
    </dgm:pt>
    <dgm:pt modelId="{0C1DAC05-4536-4534-9C35-3D00AD252EF7}" type="parTrans" cxnId="{57F60921-F481-4F36-B4AA-F6197817BAE4}">
      <dgm:prSet/>
      <dgm:spPr/>
      <dgm:t>
        <a:bodyPr/>
        <a:lstStyle/>
        <a:p>
          <a:endParaRPr lang="en-GB"/>
        </a:p>
      </dgm:t>
    </dgm:pt>
    <dgm:pt modelId="{F61D37A1-9282-436C-8C09-B8AA24565489}" type="sibTrans" cxnId="{57F60921-F481-4F36-B4AA-F6197817BAE4}">
      <dgm:prSet/>
      <dgm:spPr/>
      <dgm:t>
        <a:bodyPr/>
        <a:lstStyle/>
        <a:p>
          <a:endParaRPr lang="en-GB"/>
        </a:p>
      </dgm:t>
    </dgm:pt>
    <dgm:pt modelId="{70449451-F2DF-4CC3-87E2-475D97C7313E}">
      <dgm:prSet/>
      <dgm:spPr/>
      <dgm:t>
        <a:bodyPr/>
        <a:lstStyle/>
        <a:p>
          <a:r>
            <a:rPr lang="en-US" b="1" dirty="0"/>
            <a:t>Community engagement</a:t>
          </a:r>
          <a:endParaRPr lang="en-GB" dirty="0"/>
        </a:p>
      </dgm:t>
    </dgm:pt>
    <dgm:pt modelId="{96F0D500-1B1A-408E-BABB-4C2DF73C3E07}" type="parTrans" cxnId="{EC8AFED6-9425-4136-B4B7-60BF3284A14A}">
      <dgm:prSet/>
      <dgm:spPr/>
      <dgm:t>
        <a:bodyPr/>
        <a:lstStyle/>
        <a:p>
          <a:endParaRPr lang="en-GB"/>
        </a:p>
      </dgm:t>
    </dgm:pt>
    <dgm:pt modelId="{610127D1-6840-4FB8-9DA4-B1579AF25F96}" type="sibTrans" cxnId="{EC8AFED6-9425-4136-B4B7-60BF3284A14A}">
      <dgm:prSet/>
      <dgm:spPr/>
      <dgm:t>
        <a:bodyPr/>
        <a:lstStyle/>
        <a:p>
          <a:endParaRPr lang="en-GB"/>
        </a:p>
      </dgm:t>
    </dgm:pt>
    <dgm:pt modelId="{4EA636D8-1ADC-4142-88F8-3A981E4CC68F}" type="pres">
      <dgm:prSet presAssocID="{3D478824-53E2-40CB-AB70-B9A5AEB2278E}" presName="diagram" presStyleCnt="0">
        <dgm:presLayoutVars>
          <dgm:dir/>
          <dgm:resizeHandles val="exact"/>
        </dgm:presLayoutVars>
      </dgm:prSet>
      <dgm:spPr/>
    </dgm:pt>
    <dgm:pt modelId="{2959BA5A-6EE1-4629-918D-5DD193AE7B4A}" type="pres">
      <dgm:prSet presAssocID="{CCC53B47-C06B-46BA-9258-ED1C10759D87}" presName="node" presStyleLbl="node1" presStyleIdx="0" presStyleCnt="5">
        <dgm:presLayoutVars>
          <dgm:bulletEnabled val="1"/>
        </dgm:presLayoutVars>
      </dgm:prSet>
      <dgm:spPr/>
    </dgm:pt>
    <dgm:pt modelId="{5F618BEF-9772-4EA2-96BF-57382B9EA270}" type="pres">
      <dgm:prSet presAssocID="{0AC2221B-DC1D-463D-9FDF-F7E8605BC07D}" presName="sibTrans" presStyleCnt="0"/>
      <dgm:spPr/>
    </dgm:pt>
    <dgm:pt modelId="{C451A4A1-2E4C-417B-873F-C6043B4234D7}" type="pres">
      <dgm:prSet presAssocID="{EC022F08-A03F-47F5-A7B5-3097C70FFFA6}" presName="node" presStyleLbl="node1" presStyleIdx="1" presStyleCnt="5">
        <dgm:presLayoutVars>
          <dgm:bulletEnabled val="1"/>
        </dgm:presLayoutVars>
      </dgm:prSet>
      <dgm:spPr/>
    </dgm:pt>
    <dgm:pt modelId="{5669F1FC-6E74-40A8-B05A-9B9233FEBBE5}" type="pres">
      <dgm:prSet presAssocID="{874244F9-9B26-4D50-8BC9-3D5087C781A3}" presName="sibTrans" presStyleCnt="0"/>
      <dgm:spPr/>
    </dgm:pt>
    <dgm:pt modelId="{27EF5CCA-9DC1-45F4-B816-ABD3A37F599B}" type="pres">
      <dgm:prSet presAssocID="{AE6F311E-C554-408E-91C8-ADE3C7F42483}" presName="node" presStyleLbl="node1" presStyleIdx="2" presStyleCnt="5">
        <dgm:presLayoutVars>
          <dgm:bulletEnabled val="1"/>
        </dgm:presLayoutVars>
      </dgm:prSet>
      <dgm:spPr/>
    </dgm:pt>
    <dgm:pt modelId="{C4D44A49-8376-4F0C-86D9-9CC4AE01EE0E}" type="pres">
      <dgm:prSet presAssocID="{4EC63900-46B4-40AE-AF21-CF963CDEB333}" presName="sibTrans" presStyleCnt="0"/>
      <dgm:spPr/>
    </dgm:pt>
    <dgm:pt modelId="{EA0584A2-6B89-405D-B73D-AC1AE0F2762B}" type="pres">
      <dgm:prSet presAssocID="{0408BE44-8CAB-4116-BA5B-EEEC545ADC76}" presName="node" presStyleLbl="node1" presStyleIdx="3" presStyleCnt="5">
        <dgm:presLayoutVars>
          <dgm:bulletEnabled val="1"/>
        </dgm:presLayoutVars>
      </dgm:prSet>
      <dgm:spPr/>
    </dgm:pt>
    <dgm:pt modelId="{85DDF5C5-CC06-498A-B71C-56246A280318}" type="pres">
      <dgm:prSet presAssocID="{F61D37A1-9282-436C-8C09-B8AA24565489}" presName="sibTrans" presStyleCnt="0"/>
      <dgm:spPr/>
    </dgm:pt>
    <dgm:pt modelId="{8BC8402D-E2A9-42E2-ADDB-6DB635113D20}" type="pres">
      <dgm:prSet presAssocID="{70449451-F2DF-4CC3-87E2-475D97C7313E}" presName="node" presStyleLbl="node1" presStyleIdx="4" presStyleCnt="5">
        <dgm:presLayoutVars>
          <dgm:bulletEnabled val="1"/>
        </dgm:presLayoutVars>
      </dgm:prSet>
      <dgm:spPr/>
    </dgm:pt>
  </dgm:ptLst>
  <dgm:cxnLst>
    <dgm:cxn modelId="{529EB30B-D844-4A83-9936-3150FF610E14}" type="presOf" srcId="{CCC53B47-C06B-46BA-9258-ED1C10759D87}" destId="{2959BA5A-6EE1-4629-918D-5DD193AE7B4A}" srcOrd="0" destOrd="0" presId="urn:microsoft.com/office/officeart/2005/8/layout/default"/>
    <dgm:cxn modelId="{8B9B3A15-1AA0-4C4C-A36B-C4074D486FB8}" type="presOf" srcId="{EC022F08-A03F-47F5-A7B5-3097C70FFFA6}" destId="{C451A4A1-2E4C-417B-873F-C6043B4234D7}" srcOrd="0" destOrd="0" presId="urn:microsoft.com/office/officeart/2005/8/layout/default"/>
    <dgm:cxn modelId="{57F60921-F481-4F36-B4AA-F6197817BAE4}" srcId="{3D478824-53E2-40CB-AB70-B9A5AEB2278E}" destId="{0408BE44-8CAB-4116-BA5B-EEEC545ADC76}" srcOrd="3" destOrd="0" parTransId="{0C1DAC05-4536-4534-9C35-3D00AD252EF7}" sibTransId="{F61D37A1-9282-436C-8C09-B8AA24565489}"/>
    <dgm:cxn modelId="{07E7C864-C9D9-44F3-AAD5-C269A738E6BB}" srcId="{3D478824-53E2-40CB-AB70-B9A5AEB2278E}" destId="{AE6F311E-C554-408E-91C8-ADE3C7F42483}" srcOrd="2" destOrd="0" parTransId="{D34A67D0-8524-4101-8AE7-DB7A88D50FC7}" sibTransId="{4EC63900-46B4-40AE-AF21-CF963CDEB333}"/>
    <dgm:cxn modelId="{5B35F646-5862-464F-BBC8-44FFAAA174E9}" type="presOf" srcId="{3D478824-53E2-40CB-AB70-B9A5AEB2278E}" destId="{4EA636D8-1ADC-4142-88F8-3A981E4CC68F}" srcOrd="0" destOrd="0" presId="urn:microsoft.com/office/officeart/2005/8/layout/default"/>
    <dgm:cxn modelId="{68EACA47-B27D-4DF2-B438-F71A362CE523}" srcId="{3D478824-53E2-40CB-AB70-B9A5AEB2278E}" destId="{EC022F08-A03F-47F5-A7B5-3097C70FFFA6}" srcOrd="1" destOrd="0" parTransId="{E1F01810-3BE8-445F-A595-ED9D5A67D692}" sibTransId="{874244F9-9B26-4D50-8BC9-3D5087C781A3}"/>
    <dgm:cxn modelId="{7C73C969-C63D-4FDA-A433-F995A77F9EF4}" srcId="{3D478824-53E2-40CB-AB70-B9A5AEB2278E}" destId="{CCC53B47-C06B-46BA-9258-ED1C10759D87}" srcOrd="0" destOrd="0" parTransId="{527BB370-9C86-4484-8964-FC536ED4DB19}" sibTransId="{0AC2221B-DC1D-463D-9FDF-F7E8605BC07D}"/>
    <dgm:cxn modelId="{6EECFA6A-9E74-4C03-BFD8-2EF5A5B715D0}" type="presOf" srcId="{70449451-F2DF-4CC3-87E2-475D97C7313E}" destId="{8BC8402D-E2A9-42E2-ADDB-6DB635113D20}" srcOrd="0" destOrd="0" presId="urn:microsoft.com/office/officeart/2005/8/layout/default"/>
    <dgm:cxn modelId="{533FC6B4-E33F-4020-8701-D62BE9025029}" type="presOf" srcId="{0408BE44-8CAB-4116-BA5B-EEEC545ADC76}" destId="{EA0584A2-6B89-405D-B73D-AC1AE0F2762B}" srcOrd="0" destOrd="0" presId="urn:microsoft.com/office/officeart/2005/8/layout/default"/>
    <dgm:cxn modelId="{D96079D0-D208-4523-A2DA-03189218305E}" type="presOf" srcId="{AE6F311E-C554-408E-91C8-ADE3C7F42483}" destId="{27EF5CCA-9DC1-45F4-B816-ABD3A37F599B}" srcOrd="0" destOrd="0" presId="urn:microsoft.com/office/officeart/2005/8/layout/default"/>
    <dgm:cxn modelId="{EC8AFED6-9425-4136-B4B7-60BF3284A14A}" srcId="{3D478824-53E2-40CB-AB70-B9A5AEB2278E}" destId="{70449451-F2DF-4CC3-87E2-475D97C7313E}" srcOrd="4" destOrd="0" parTransId="{96F0D500-1B1A-408E-BABB-4C2DF73C3E07}" sibTransId="{610127D1-6840-4FB8-9DA4-B1579AF25F96}"/>
    <dgm:cxn modelId="{CF901531-B81A-4C59-B86E-3E21CA9BD52E}" type="presParOf" srcId="{4EA636D8-1ADC-4142-88F8-3A981E4CC68F}" destId="{2959BA5A-6EE1-4629-918D-5DD193AE7B4A}" srcOrd="0" destOrd="0" presId="urn:microsoft.com/office/officeart/2005/8/layout/default"/>
    <dgm:cxn modelId="{BC20632C-F131-4D61-9F2F-1329E9F58057}" type="presParOf" srcId="{4EA636D8-1ADC-4142-88F8-3A981E4CC68F}" destId="{5F618BEF-9772-4EA2-96BF-57382B9EA270}" srcOrd="1" destOrd="0" presId="urn:microsoft.com/office/officeart/2005/8/layout/default"/>
    <dgm:cxn modelId="{0831CE70-F990-431C-A72F-D3D894C6C536}" type="presParOf" srcId="{4EA636D8-1ADC-4142-88F8-3A981E4CC68F}" destId="{C451A4A1-2E4C-417B-873F-C6043B4234D7}" srcOrd="2" destOrd="0" presId="urn:microsoft.com/office/officeart/2005/8/layout/default"/>
    <dgm:cxn modelId="{77387C3D-B654-40CC-874E-0E58E98BD92D}" type="presParOf" srcId="{4EA636D8-1ADC-4142-88F8-3A981E4CC68F}" destId="{5669F1FC-6E74-40A8-B05A-9B9233FEBBE5}" srcOrd="3" destOrd="0" presId="urn:microsoft.com/office/officeart/2005/8/layout/default"/>
    <dgm:cxn modelId="{A09F352A-26AA-4F92-9574-D539E74EE1CE}" type="presParOf" srcId="{4EA636D8-1ADC-4142-88F8-3A981E4CC68F}" destId="{27EF5CCA-9DC1-45F4-B816-ABD3A37F599B}" srcOrd="4" destOrd="0" presId="urn:microsoft.com/office/officeart/2005/8/layout/default"/>
    <dgm:cxn modelId="{74B45663-D744-412F-9F27-E81321739FD3}" type="presParOf" srcId="{4EA636D8-1ADC-4142-88F8-3A981E4CC68F}" destId="{C4D44A49-8376-4F0C-86D9-9CC4AE01EE0E}" srcOrd="5" destOrd="0" presId="urn:microsoft.com/office/officeart/2005/8/layout/default"/>
    <dgm:cxn modelId="{20210947-3780-4EB7-9955-B74E70614A00}" type="presParOf" srcId="{4EA636D8-1ADC-4142-88F8-3A981E4CC68F}" destId="{EA0584A2-6B89-405D-B73D-AC1AE0F2762B}" srcOrd="6" destOrd="0" presId="urn:microsoft.com/office/officeart/2005/8/layout/default"/>
    <dgm:cxn modelId="{BC2F7B2A-FDC4-4AC0-B4FB-178B3B6B50EE}" type="presParOf" srcId="{4EA636D8-1ADC-4142-88F8-3A981E4CC68F}" destId="{85DDF5C5-CC06-498A-B71C-56246A280318}" srcOrd="7" destOrd="0" presId="urn:microsoft.com/office/officeart/2005/8/layout/default"/>
    <dgm:cxn modelId="{64F13B0C-B045-4B5D-8F6F-A3AAAA8A83DD}" type="presParOf" srcId="{4EA636D8-1ADC-4142-88F8-3A981E4CC68F}" destId="{8BC8402D-E2A9-42E2-ADDB-6DB635113D2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6E80B8-F2E3-4601-B196-11DA20A79947}">
      <dsp:nvSpPr>
        <dsp:cNvPr id="0" name=""/>
        <dsp:cNvSpPr/>
      </dsp:nvSpPr>
      <dsp:spPr>
        <a:xfrm>
          <a:off x="0" y="446"/>
          <a:ext cx="30444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800EB-1523-4D38-9750-310F1525E534}">
      <dsp:nvSpPr>
        <dsp:cNvPr id="0" name=""/>
        <dsp:cNvSpPr/>
      </dsp:nvSpPr>
      <dsp:spPr>
        <a:xfrm>
          <a:off x="0" y="446"/>
          <a:ext cx="608888" cy="243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Sustainability</a:t>
          </a:r>
          <a:endParaRPr lang="en-GB" sz="16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0" y="446"/>
        <a:ext cx="608888" cy="2438429"/>
      </dsp:txXfrm>
    </dsp:sp>
    <dsp:sp modelId="{511AFD6B-B957-4356-AAB1-97493C3B680E}">
      <dsp:nvSpPr>
        <dsp:cNvPr id="0" name=""/>
        <dsp:cNvSpPr/>
      </dsp:nvSpPr>
      <dsp:spPr>
        <a:xfrm>
          <a:off x="654555" y="13275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EMS/ISO14001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13275"/>
        <a:ext cx="2389887" cy="256582"/>
      </dsp:txXfrm>
    </dsp:sp>
    <dsp:sp modelId="{67F6564F-848E-45AD-BE3C-FF8678F72E25}">
      <dsp:nvSpPr>
        <dsp:cNvPr id="0" name=""/>
        <dsp:cNvSpPr/>
      </dsp:nvSpPr>
      <dsp:spPr>
        <a:xfrm>
          <a:off x="608888" y="269858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007281-4C6E-40AB-A55D-26624E21FD56}">
      <dsp:nvSpPr>
        <dsp:cNvPr id="0" name=""/>
        <dsp:cNvSpPr/>
      </dsp:nvSpPr>
      <dsp:spPr>
        <a:xfrm>
          <a:off x="654555" y="282687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Biodiversity</a:t>
          </a:r>
        </a:p>
      </dsp:txBody>
      <dsp:txXfrm>
        <a:off x="654555" y="282687"/>
        <a:ext cx="2389887" cy="256582"/>
      </dsp:txXfrm>
    </dsp:sp>
    <dsp:sp modelId="{3B1E2D89-9035-4D3A-961D-9042207A4969}">
      <dsp:nvSpPr>
        <dsp:cNvPr id="0" name=""/>
        <dsp:cNvSpPr/>
      </dsp:nvSpPr>
      <dsp:spPr>
        <a:xfrm>
          <a:off x="608888" y="539270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1E5ADA-44CF-4D68-A542-F5F6BF3C8545}">
      <dsp:nvSpPr>
        <dsp:cNvPr id="0" name=""/>
        <dsp:cNvSpPr/>
      </dsp:nvSpPr>
      <dsp:spPr>
        <a:xfrm>
          <a:off x="654555" y="552099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Noise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552099"/>
        <a:ext cx="2389887" cy="256582"/>
      </dsp:txXfrm>
    </dsp:sp>
    <dsp:sp modelId="{5371DE4A-53A7-464F-9583-346189C14404}">
      <dsp:nvSpPr>
        <dsp:cNvPr id="0" name=""/>
        <dsp:cNvSpPr/>
      </dsp:nvSpPr>
      <dsp:spPr>
        <a:xfrm>
          <a:off x="608888" y="808682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3DC7A1-09C5-48F7-8262-75CBDAA8C51D}">
      <dsp:nvSpPr>
        <dsp:cNvPr id="0" name=""/>
        <dsp:cNvSpPr/>
      </dsp:nvSpPr>
      <dsp:spPr>
        <a:xfrm>
          <a:off x="654555" y="821511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Air Quality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821511"/>
        <a:ext cx="2389887" cy="256582"/>
      </dsp:txXfrm>
    </dsp:sp>
    <dsp:sp modelId="{EAD4D8AE-5CBB-4D9C-AB78-1B702DF49826}">
      <dsp:nvSpPr>
        <dsp:cNvPr id="0" name=""/>
        <dsp:cNvSpPr/>
      </dsp:nvSpPr>
      <dsp:spPr>
        <a:xfrm>
          <a:off x="608888" y="1078093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3A764-0E50-4E32-A816-3F77F8374E23}">
      <dsp:nvSpPr>
        <dsp:cNvPr id="0" name=""/>
        <dsp:cNvSpPr/>
      </dsp:nvSpPr>
      <dsp:spPr>
        <a:xfrm>
          <a:off x="654555" y="1090923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Waste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1090923"/>
        <a:ext cx="2389887" cy="256582"/>
      </dsp:txXfrm>
    </dsp:sp>
    <dsp:sp modelId="{9BFC084B-7F65-4BC8-94DA-54B578A9FB19}">
      <dsp:nvSpPr>
        <dsp:cNvPr id="0" name=""/>
        <dsp:cNvSpPr/>
      </dsp:nvSpPr>
      <dsp:spPr>
        <a:xfrm>
          <a:off x="608888" y="1347505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E8858-EC4C-4307-ABAD-BE1B2D1631A4}">
      <dsp:nvSpPr>
        <dsp:cNvPr id="0" name=""/>
        <dsp:cNvSpPr/>
      </dsp:nvSpPr>
      <dsp:spPr>
        <a:xfrm>
          <a:off x="654555" y="1360335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Compliance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1360335"/>
        <a:ext cx="2389887" cy="256582"/>
      </dsp:txXfrm>
    </dsp:sp>
    <dsp:sp modelId="{1DA93ECD-3DEF-4484-988D-B54373C4B2E5}">
      <dsp:nvSpPr>
        <dsp:cNvPr id="0" name=""/>
        <dsp:cNvSpPr/>
      </dsp:nvSpPr>
      <dsp:spPr>
        <a:xfrm>
          <a:off x="608888" y="1616917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605EA-6FDA-42D3-A197-D7AA022C4BEE}">
      <dsp:nvSpPr>
        <dsp:cNvPr id="0" name=""/>
        <dsp:cNvSpPr/>
      </dsp:nvSpPr>
      <dsp:spPr>
        <a:xfrm>
          <a:off x="654555" y="1629746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Carbon Emissions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1629746"/>
        <a:ext cx="2389887" cy="256582"/>
      </dsp:txXfrm>
    </dsp:sp>
    <dsp:sp modelId="{65D4091A-04AB-41C2-AEBF-98B268308A5E}">
      <dsp:nvSpPr>
        <dsp:cNvPr id="0" name=""/>
        <dsp:cNvSpPr/>
      </dsp:nvSpPr>
      <dsp:spPr>
        <a:xfrm>
          <a:off x="608888" y="1886329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22351-5A79-49BC-8CE6-359FAA78674F}">
      <dsp:nvSpPr>
        <dsp:cNvPr id="0" name=""/>
        <dsp:cNvSpPr/>
      </dsp:nvSpPr>
      <dsp:spPr>
        <a:xfrm>
          <a:off x="654555" y="1899158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Water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1899158"/>
        <a:ext cx="2389887" cy="256582"/>
      </dsp:txXfrm>
    </dsp:sp>
    <dsp:sp modelId="{5A83B264-175F-49B2-B2CF-A4EF7155A834}">
      <dsp:nvSpPr>
        <dsp:cNvPr id="0" name=""/>
        <dsp:cNvSpPr/>
      </dsp:nvSpPr>
      <dsp:spPr>
        <a:xfrm>
          <a:off x="608888" y="2155741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A21F8-48AC-46D8-A462-232E33DCF28E}">
      <dsp:nvSpPr>
        <dsp:cNvPr id="0" name=""/>
        <dsp:cNvSpPr/>
      </dsp:nvSpPr>
      <dsp:spPr>
        <a:xfrm>
          <a:off x="654555" y="2168570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Net Zero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2168570"/>
        <a:ext cx="2389887" cy="256582"/>
      </dsp:txXfrm>
    </dsp:sp>
    <dsp:sp modelId="{6B24FFEC-21AE-4FC0-830C-ECE4E5BDA6E4}">
      <dsp:nvSpPr>
        <dsp:cNvPr id="0" name=""/>
        <dsp:cNvSpPr/>
      </dsp:nvSpPr>
      <dsp:spPr>
        <a:xfrm>
          <a:off x="608888" y="2425153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FCF07D-C203-4B6F-B8CE-36027C6239D4}">
      <dsp:nvSpPr>
        <dsp:cNvPr id="0" name=""/>
        <dsp:cNvSpPr/>
      </dsp:nvSpPr>
      <dsp:spPr>
        <a:xfrm>
          <a:off x="0" y="2438875"/>
          <a:ext cx="30444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A6F5-1EDF-4053-B020-354E9EBC9CBD}">
      <dsp:nvSpPr>
        <dsp:cNvPr id="0" name=""/>
        <dsp:cNvSpPr/>
      </dsp:nvSpPr>
      <dsp:spPr>
        <a:xfrm rot="16200000">
          <a:off x="131909" y="2772964"/>
          <a:ext cx="608888" cy="803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ESG</a:t>
          </a:r>
          <a:endParaRPr lang="en-GB" sz="16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131909" y="2772964"/>
        <a:ext cx="608888" cy="803754"/>
      </dsp:txXfrm>
    </dsp:sp>
    <dsp:sp modelId="{3646EC51-9FE7-49D9-B9FD-3A32E243D5F9}">
      <dsp:nvSpPr>
        <dsp:cNvPr id="0" name=""/>
        <dsp:cNvSpPr/>
      </dsp:nvSpPr>
      <dsp:spPr>
        <a:xfrm>
          <a:off x="654555" y="2451704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Compliance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2451704"/>
        <a:ext cx="2389887" cy="256582"/>
      </dsp:txXfrm>
    </dsp:sp>
    <dsp:sp modelId="{48C4CD5A-EFCA-42CB-B1EA-C634A979490F}">
      <dsp:nvSpPr>
        <dsp:cNvPr id="0" name=""/>
        <dsp:cNvSpPr/>
      </dsp:nvSpPr>
      <dsp:spPr>
        <a:xfrm>
          <a:off x="608888" y="2708287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47DC31-CE8A-4DE3-B675-5D88C0C29149}">
      <dsp:nvSpPr>
        <dsp:cNvPr id="0" name=""/>
        <dsp:cNvSpPr/>
      </dsp:nvSpPr>
      <dsp:spPr>
        <a:xfrm>
          <a:off x="654555" y="2721116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Volunteering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2721116"/>
        <a:ext cx="2389887" cy="256582"/>
      </dsp:txXfrm>
    </dsp:sp>
    <dsp:sp modelId="{4B6E4024-D026-429F-AD86-E05E506A81D1}">
      <dsp:nvSpPr>
        <dsp:cNvPr id="0" name=""/>
        <dsp:cNvSpPr/>
      </dsp:nvSpPr>
      <dsp:spPr>
        <a:xfrm>
          <a:off x="608888" y="2977699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80518A-9879-4C85-89AA-896CB2417987}">
      <dsp:nvSpPr>
        <dsp:cNvPr id="0" name=""/>
        <dsp:cNvSpPr/>
      </dsp:nvSpPr>
      <dsp:spPr>
        <a:xfrm>
          <a:off x="654555" y="2990528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Airport Visits</a:t>
          </a: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2990528"/>
        <a:ext cx="2389887" cy="256582"/>
      </dsp:txXfrm>
    </dsp:sp>
    <dsp:sp modelId="{9EACDB9E-E0F5-4CA1-B258-AA5E02729616}">
      <dsp:nvSpPr>
        <dsp:cNvPr id="0" name=""/>
        <dsp:cNvSpPr/>
      </dsp:nvSpPr>
      <dsp:spPr>
        <a:xfrm>
          <a:off x="608888" y="3247111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BB895-E6C5-4E0A-849B-D62BF8508FBE}">
      <dsp:nvSpPr>
        <dsp:cNvPr id="0" name=""/>
        <dsp:cNvSpPr/>
      </dsp:nvSpPr>
      <dsp:spPr>
        <a:xfrm>
          <a:off x="654555" y="3259940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Education</a:t>
          </a:r>
        </a:p>
      </dsp:txBody>
      <dsp:txXfrm>
        <a:off x="654555" y="3259940"/>
        <a:ext cx="2389887" cy="256582"/>
      </dsp:txXfrm>
    </dsp:sp>
    <dsp:sp modelId="{D4446F1F-77DB-4B20-A02E-5BAECE5369A9}">
      <dsp:nvSpPr>
        <dsp:cNvPr id="0" name=""/>
        <dsp:cNvSpPr/>
      </dsp:nvSpPr>
      <dsp:spPr>
        <a:xfrm>
          <a:off x="608888" y="3516522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A6F039-4C66-408F-8223-41602E3CB91B}">
      <dsp:nvSpPr>
        <dsp:cNvPr id="0" name=""/>
        <dsp:cNvSpPr/>
      </dsp:nvSpPr>
      <dsp:spPr>
        <a:xfrm>
          <a:off x="654555" y="3529352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GRESB</a:t>
          </a:r>
        </a:p>
      </dsp:txBody>
      <dsp:txXfrm>
        <a:off x="654555" y="3529352"/>
        <a:ext cx="2389887" cy="256582"/>
      </dsp:txXfrm>
    </dsp:sp>
    <dsp:sp modelId="{4F8C8A38-A44C-477B-9D5E-55A556DC0049}">
      <dsp:nvSpPr>
        <dsp:cNvPr id="0" name=""/>
        <dsp:cNvSpPr/>
      </dsp:nvSpPr>
      <dsp:spPr>
        <a:xfrm>
          <a:off x="608888" y="3785934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D1C8AF-8A1F-4C99-8DCA-3845C773B73F}">
      <dsp:nvSpPr>
        <dsp:cNvPr id="0" name=""/>
        <dsp:cNvSpPr/>
      </dsp:nvSpPr>
      <dsp:spPr>
        <a:xfrm>
          <a:off x="654555" y="3798764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Sponsorship &amp; Funding</a:t>
          </a:r>
        </a:p>
      </dsp:txBody>
      <dsp:txXfrm>
        <a:off x="654555" y="3798764"/>
        <a:ext cx="2389887" cy="256582"/>
      </dsp:txXfrm>
    </dsp:sp>
    <dsp:sp modelId="{7B3F7BE6-5D8C-4C3E-A0C9-186F4222ED75}">
      <dsp:nvSpPr>
        <dsp:cNvPr id="0" name=""/>
        <dsp:cNvSpPr/>
      </dsp:nvSpPr>
      <dsp:spPr>
        <a:xfrm>
          <a:off x="608888" y="4055346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F35B2-AEFC-4D27-A345-8AAAF7D88282}">
      <dsp:nvSpPr>
        <dsp:cNvPr id="0" name=""/>
        <dsp:cNvSpPr/>
      </dsp:nvSpPr>
      <dsp:spPr>
        <a:xfrm>
          <a:off x="654555" y="4068175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rPr>
            <a:t>Events</a:t>
          </a:r>
        </a:p>
      </dsp:txBody>
      <dsp:txXfrm>
        <a:off x="654555" y="4068175"/>
        <a:ext cx="2389887" cy="256582"/>
      </dsp:txXfrm>
    </dsp:sp>
    <dsp:sp modelId="{96E7427E-EDD0-4861-B428-F98841EE54B4}">
      <dsp:nvSpPr>
        <dsp:cNvPr id="0" name=""/>
        <dsp:cNvSpPr/>
      </dsp:nvSpPr>
      <dsp:spPr>
        <a:xfrm>
          <a:off x="608888" y="4324758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FFAED-43F3-433A-BCD9-C351BDCBE4EC}">
      <dsp:nvSpPr>
        <dsp:cNvPr id="0" name=""/>
        <dsp:cNvSpPr/>
      </dsp:nvSpPr>
      <dsp:spPr>
        <a:xfrm>
          <a:off x="654555" y="4337587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4337587"/>
        <a:ext cx="2389887" cy="256582"/>
      </dsp:txXfrm>
    </dsp:sp>
    <dsp:sp modelId="{807BAA2E-6D4E-4AB2-BD41-602A0BCD4A80}">
      <dsp:nvSpPr>
        <dsp:cNvPr id="0" name=""/>
        <dsp:cNvSpPr/>
      </dsp:nvSpPr>
      <dsp:spPr>
        <a:xfrm>
          <a:off x="608888" y="4594170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FDA19-FEE9-466B-8D93-1F02BF11668B}">
      <dsp:nvSpPr>
        <dsp:cNvPr id="0" name=""/>
        <dsp:cNvSpPr/>
      </dsp:nvSpPr>
      <dsp:spPr>
        <a:xfrm>
          <a:off x="654555" y="4606999"/>
          <a:ext cx="2389887" cy="2565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solidFill>
              <a:schemeClr val="tx1">
                <a:lumMod val="50000"/>
                <a:lumOff val="50000"/>
              </a:schemeClr>
            </a:solidFill>
            <a:latin typeface="Arial Black" panose="020B0A04020102020204" pitchFamily="34" charset="0"/>
          </a:endParaRPr>
        </a:p>
      </dsp:txBody>
      <dsp:txXfrm>
        <a:off x="654555" y="4606999"/>
        <a:ext cx="2389887" cy="256582"/>
      </dsp:txXfrm>
    </dsp:sp>
    <dsp:sp modelId="{949A600A-491F-49A6-904B-31D3147CD760}">
      <dsp:nvSpPr>
        <dsp:cNvPr id="0" name=""/>
        <dsp:cNvSpPr/>
      </dsp:nvSpPr>
      <dsp:spPr>
        <a:xfrm>
          <a:off x="608888" y="4863582"/>
          <a:ext cx="24355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59BA5A-6EE1-4629-918D-5DD193AE7B4A}">
      <dsp:nvSpPr>
        <dsp:cNvPr id="0" name=""/>
        <dsp:cNvSpPr/>
      </dsp:nvSpPr>
      <dsp:spPr>
        <a:xfrm>
          <a:off x="3879" y="108460"/>
          <a:ext cx="2100677" cy="12604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Education</a:t>
          </a:r>
          <a:endParaRPr lang="en-GB" sz="2500" kern="1200" dirty="0"/>
        </a:p>
      </dsp:txBody>
      <dsp:txXfrm>
        <a:off x="3879" y="108460"/>
        <a:ext cx="2100677" cy="1260406"/>
      </dsp:txXfrm>
    </dsp:sp>
    <dsp:sp modelId="{C451A4A1-2E4C-417B-873F-C6043B4234D7}">
      <dsp:nvSpPr>
        <dsp:cNvPr id="0" name=""/>
        <dsp:cNvSpPr/>
      </dsp:nvSpPr>
      <dsp:spPr>
        <a:xfrm>
          <a:off x="2314625" y="108460"/>
          <a:ext cx="2100677" cy="12604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Supporting charities and events</a:t>
          </a:r>
          <a:endParaRPr lang="en-GB" sz="2500" kern="1200" dirty="0"/>
        </a:p>
      </dsp:txBody>
      <dsp:txXfrm>
        <a:off x="2314625" y="108460"/>
        <a:ext cx="2100677" cy="1260406"/>
      </dsp:txXfrm>
    </dsp:sp>
    <dsp:sp modelId="{27EF5CCA-9DC1-45F4-B816-ABD3A37F599B}">
      <dsp:nvSpPr>
        <dsp:cNvPr id="0" name=""/>
        <dsp:cNvSpPr/>
      </dsp:nvSpPr>
      <dsp:spPr>
        <a:xfrm>
          <a:off x="4625370" y="108460"/>
          <a:ext cx="2100677" cy="12604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Volunteering</a:t>
          </a:r>
          <a:endParaRPr lang="en-GB" sz="2500" kern="1200"/>
        </a:p>
      </dsp:txBody>
      <dsp:txXfrm>
        <a:off x="4625370" y="108460"/>
        <a:ext cx="2100677" cy="1260406"/>
      </dsp:txXfrm>
    </dsp:sp>
    <dsp:sp modelId="{EA0584A2-6B89-405D-B73D-AC1AE0F2762B}">
      <dsp:nvSpPr>
        <dsp:cNvPr id="0" name=""/>
        <dsp:cNvSpPr/>
      </dsp:nvSpPr>
      <dsp:spPr>
        <a:xfrm>
          <a:off x="6936116" y="108460"/>
          <a:ext cx="2100677" cy="12604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Environment &amp; biodiversity</a:t>
          </a:r>
          <a:endParaRPr lang="en-GB" sz="2500" kern="1200"/>
        </a:p>
      </dsp:txBody>
      <dsp:txXfrm>
        <a:off x="6936116" y="108460"/>
        <a:ext cx="2100677" cy="1260406"/>
      </dsp:txXfrm>
    </dsp:sp>
    <dsp:sp modelId="{8BC8402D-E2A9-42E2-ADDB-6DB635113D20}">
      <dsp:nvSpPr>
        <dsp:cNvPr id="0" name=""/>
        <dsp:cNvSpPr/>
      </dsp:nvSpPr>
      <dsp:spPr>
        <a:xfrm>
          <a:off x="9246861" y="108460"/>
          <a:ext cx="2100677" cy="126040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Community engagement</a:t>
          </a:r>
          <a:endParaRPr lang="en-GB" sz="2500" kern="1200" dirty="0"/>
        </a:p>
      </dsp:txBody>
      <dsp:txXfrm>
        <a:off x="9246861" y="108460"/>
        <a:ext cx="2100677" cy="1260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332A7-2F47-4689-854A-D3685BDE3BA2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6789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8527F-F30C-4178-818D-F661F0833E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44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dirty="0"/>
              <a:t>2026 so far …</a:t>
            </a:r>
          </a:p>
          <a:p>
            <a:pPr algn="l"/>
            <a:endParaRPr lang="en-US" sz="1200" dirty="0"/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6 community visits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12 school visits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Certificate in Airport Ops x 15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4 (x1 week) work experience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RAISE programme (14 students)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F6th Inspire programme (30 students)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200" dirty="0"/>
              <a:t>Careers week (60 students Tower Hill, various assemblies)</a:t>
            </a:r>
          </a:p>
          <a:p>
            <a:pPr algn="l"/>
            <a:endParaRPr lang="en-US" sz="1200" dirty="0"/>
          </a:p>
          <a:p>
            <a:pPr algn="l"/>
            <a:r>
              <a:rPr lang="en-US" sz="1200" b="1" dirty="0"/>
              <a:t>Sponsorship</a:t>
            </a:r>
            <a:r>
              <a:rPr lang="en-US" sz="120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dirty="0"/>
              <a:t>Half Marathon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200" dirty="0"/>
              <a:t>Pride of Rushmoor Community Awards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200" dirty="0"/>
              <a:t>Armed Forces Day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200" dirty="0"/>
              <a:t>Reading Force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200" dirty="0"/>
              <a:t>Community in Bloom</a:t>
            </a:r>
          </a:p>
          <a:p>
            <a:pPr algn="l"/>
            <a:endParaRPr lang="en-US" sz="1200" dirty="0"/>
          </a:p>
          <a:p>
            <a:pPr algn="l"/>
            <a:r>
              <a:rPr lang="en-US" sz="1200" b="1" dirty="0"/>
              <a:t>Volunteering</a:t>
            </a:r>
          </a:p>
          <a:p>
            <a:pPr algn="l"/>
            <a:r>
              <a:rPr lang="en-US" sz="1200" dirty="0"/>
              <a:t>16 scheduled volunteering days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8527F-F30C-4178-818D-F661F0833E6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62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3694F-01CE-4A70-9579-95A9C81F2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72CD4-8B23-466A-93E4-6205E7892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4D07E-8AD5-49A2-A5B8-033C828F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40BC8-6806-4D54-B672-B6FC158EF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353A7-3138-45FA-9F3A-7AB3E0531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977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D5DC-C041-4373-8949-E26B7F7C2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8597-5D0F-471D-959C-B2CA3ED4D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86C3A-98A1-4159-A49C-38E398823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A9E25-59D2-4C60-B29C-B2396FFA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8B8FF-2918-4FD2-B72E-ABA783A6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86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5FEC5-FC5B-439C-B507-EAE0B776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EB452-6947-4AC5-9D8F-48596CB4D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C9C0E-A697-4CB2-B696-5C7310BF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FC072-A6D2-4351-93D0-A4241F60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C877B-9347-4265-9B69-9A6F3B7D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211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61DD9-18AC-4D8C-A7E9-8CBDA565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DEB07-FC50-4BF7-AB55-97E81B722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652638-D911-4E3E-AAF1-F26D8F070A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46743-8A16-4E2B-8CF5-44729CF24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2215D-12DA-486D-B850-CD55DC95D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62933-34DE-4342-BC5D-875F467F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24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1A163-B110-4039-BAC3-A5F8F1D97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D5EE5-6D50-4102-900B-E5E6D63EF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FF9CB-ACDA-44F0-A951-250C5128B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BF7720-2DD2-4983-A69A-C01DA1175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B4D49E-74C8-440A-B406-AE27D06C3B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C1314D-8996-474D-9D6C-359FECFC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103D85-7053-440F-BA1F-44D68E9A7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B63D1E-A613-44FA-A86B-BD42561B3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420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DFA7-EEC3-42CE-ACED-F01FA5C67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C5E925-A86E-4A14-9C91-C32FF11F8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02B26F-8730-483B-8AFE-0C811EF26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CE99CC-B3FE-439D-BFF8-70E40724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00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BDFD1-9D31-4F6D-BC1E-E2CB0D8AC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BA811-E0F8-4DEE-82BE-DC598603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499E6-3C7F-4E9C-8F70-8EE0B77A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63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C9DF0-CE2B-422C-BA6D-10EC8D66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A3FC6-3427-47C5-852A-43211A1ED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C880E-7A3D-46EE-9621-4BD136FE7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C9694-BDBC-4F25-9C50-FA7AB011C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DA1BE-0CD5-49C8-9EA3-96F9A940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CD4DAF-C87A-42C6-B345-4AC2E4A3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93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91CC8-96FC-4306-BF1D-140C54C2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D6D540-BE0B-4F22-8188-AA5D39807E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8FD0E-65C5-4E31-8DC3-00D308DF6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7B456-3B62-4806-941F-70C49455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3C4204-A989-4AF6-AEC8-E898C152A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EBD68-F919-4092-B07F-CEC5654D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1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9563-BA29-4680-BC85-566A207AF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F045D-CF65-4C58-821A-77C7955991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BAE48-0BC9-4293-8B34-CD87D9726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6051B-9B51-4E0D-A400-0339BBBFC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9F5A9-D23A-4C1F-971B-C837C48D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25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CB7B68-D450-4229-B025-E602DC9B3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4810FD-1C25-4165-8981-5D08E4EFD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0199-A749-443E-A9D4-A5C7724E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C09BE-C672-4A61-A838-DD3BC7567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0118F-B11E-4F91-8D6A-C92F9EE6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190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0F338B6-9F45-4621-AB99-885D2D7F30C9}"/>
              </a:ext>
            </a:extLst>
          </p:cNvPr>
          <p:cNvGrpSpPr/>
          <p:nvPr userDrawn="1"/>
        </p:nvGrpSpPr>
        <p:grpSpPr>
          <a:xfrm>
            <a:off x="0" y="-1"/>
            <a:ext cx="12192000" cy="1377462"/>
            <a:chOff x="0" y="-1"/>
            <a:chExt cx="12192000" cy="13774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E75EE2-DB29-4B1E-891E-1AB553926B7D}"/>
                </a:ext>
              </a:extLst>
            </p:cNvPr>
            <p:cNvSpPr/>
            <p:nvPr userDrawn="1"/>
          </p:nvSpPr>
          <p:spPr>
            <a:xfrm>
              <a:off x="0" y="-1"/>
              <a:ext cx="12192000" cy="1377461"/>
            </a:xfrm>
            <a:prstGeom prst="rect">
              <a:avLst/>
            </a:prstGeom>
            <a:solidFill>
              <a:srgbClr val="010302"/>
            </a:solidFill>
            <a:ln>
              <a:solidFill>
                <a:srgbClr val="0103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 descr="A picture containing drawing, knife&#10;&#10;Description automatically generated">
              <a:extLst>
                <a:ext uri="{FF2B5EF4-FFF2-40B4-BE49-F238E27FC236}">
                  <a16:creationId xmlns:a16="http://schemas.microsoft.com/office/drawing/2014/main" id="{C8B88265-E48D-4C00-A23D-9E8C58C549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9448" y="0"/>
              <a:ext cx="2892552" cy="1377461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1E5D8-F0B8-4857-9284-1B50CEC18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4543" y="1838325"/>
            <a:ext cx="10963275" cy="468153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 body text</a:t>
            </a:r>
            <a:endParaRPr lang="en-GB" dirty="0"/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9D6C2262-8591-4896-9F19-7A987849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32" y="640783"/>
            <a:ext cx="9206753" cy="8361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AB0023-5862-448C-A8C3-7F5893FF9D3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4504E1-A8A1-4706-9D27-FB93C855B7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A2A6D-6457-4522-80BA-ABD90766455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01E99C8-CEE3-4488-BF15-3C9593FE1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846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enereic slide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0F338B6-9F45-4621-AB99-885D2D7F30C9}"/>
              </a:ext>
            </a:extLst>
          </p:cNvPr>
          <p:cNvGrpSpPr/>
          <p:nvPr/>
        </p:nvGrpSpPr>
        <p:grpSpPr>
          <a:xfrm>
            <a:off x="0" y="-1"/>
            <a:ext cx="12192000" cy="1377462"/>
            <a:chOff x="0" y="-1"/>
            <a:chExt cx="12192000" cy="13774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E75EE2-DB29-4B1E-891E-1AB553926B7D}"/>
                </a:ext>
              </a:extLst>
            </p:cNvPr>
            <p:cNvSpPr/>
            <p:nvPr/>
          </p:nvSpPr>
          <p:spPr>
            <a:xfrm>
              <a:off x="0" y="-1"/>
              <a:ext cx="12192000" cy="1377461"/>
            </a:xfrm>
            <a:prstGeom prst="rect">
              <a:avLst/>
            </a:prstGeom>
            <a:solidFill>
              <a:srgbClr val="010302"/>
            </a:solidFill>
            <a:ln>
              <a:solidFill>
                <a:srgbClr val="0103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Picture 9" descr="A picture containing drawing, knife&#10;&#10;Description automatically generated">
              <a:extLst>
                <a:ext uri="{FF2B5EF4-FFF2-40B4-BE49-F238E27FC236}">
                  <a16:creationId xmlns:a16="http://schemas.microsoft.com/office/drawing/2014/main" id="{C8B88265-E48D-4C00-A23D-9E8C58C54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9448" y="0"/>
              <a:ext cx="2892552" cy="1377461"/>
            </a:xfrm>
            <a:prstGeom prst="rect">
              <a:avLst/>
            </a:prstGeom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1E5D8-F0B8-4857-9284-1B50CEC188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4932" y="2183884"/>
            <a:ext cx="10963275" cy="25793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 body text</a:t>
            </a:r>
            <a:endParaRPr lang="en-GB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C2F8B0-04DE-4A69-8448-311918D91E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4933" y="1718557"/>
            <a:ext cx="10963275" cy="465327"/>
          </a:xfr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GB" dirty="0"/>
              <a:t>Click to edit sub-heading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0E89441-1C9C-4993-A27A-11C74E09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932" y="640783"/>
            <a:ext cx="9206753" cy="8361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03E7DD-0482-4D5B-BF6B-5F144A9E725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6D4B93-9789-4FCC-99D7-72D288FF6F2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B0792-5131-4D36-AF2A-F76A8BF993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01E99C8-CEE3-4488-BF15-3C9593FE1355}" type="slidenum">
              <a:rPr lang="en-GB" smtClean="0"/>
              <a:t>‹#›</a:t>
            </a:fld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F8EAFF8-EBCA-4703-A010-A9ACC1FE8B64}"/>
              </a:ext>
            </a:extLst>
          </p:cNvPr>
          <p:cNvGrpSpPr/>
          <p:nvPr userDrawn="1"/>
        </p:nvGrpSpPr>
        <p:grpSpPr>
          <a:xfrm>
            <a:off x="0" y="-1"/>
            <a:ext cx="12192000" cy="1377462"/>
            <a:chOff x="0" y="-1"/>
            <a:chExt cx="12192000" cy="137746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537F5D0-74C5-4DCC-8F96-7FD80C8E42D6}"/>
                </a:ext>
              </a:extLst>
            </p:cNvPr>
            <p:cNvSpPr/>
            <p:nvPr userDrawn="1"/>
          </p:nvSpPr>
          <p:spPr>
            <a:xfrm>
              <a:off x="0" y="-1"/>
              <a:ext cx="12192000" cy="1377461"/>
            </a:xfrm>
            <a:prstGeom prst="rect">
              <a:avLst/>
            </a:prstGeom>
            <a:solidFill>
              <a:srgbClr val="010302"/>
            </a:solidFill>
            <a:ln>
              <a:solidFill>
                <a:srgbClr val="0103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A picture containing drawing, knife&#10;&#10;Description automatically generated">
              <a:extLst>
                <a:ext uri="{FF2B5EF4-FFF2-40B4-BE49-F238E27FC236}">
                  <a16:creationId xmlns:a16="http://schemas.microsoft.com/office/drawing/2014/main" id="{F2215947-ADE6-49D1-A8D2-3C66FCF4F4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9448" y="0"/>
              <a:ext cx="2892552" cy="13774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6736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080C1B-F981-4C80-A832-1C287D6D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67084-043A-46BD-BD6D-359B677CC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21B61-C45F-4BE6-A21B-806BCF3868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A3A03-5809-436A-994C-09C3EC47681F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476FD-704A-434D-9972-A05F75FF3B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6B338-542B-4C0A-AC68-FD7C88F59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3C78-5DB8-4425-8763-EBE133CDBA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8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openxmlformats.org/officeDocument/2006/relationships/image" Target="../media/image9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3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logo&#10;&#10;AI-generated content may be incorrect.">
            <a:extLst>
              <a:ext uri="{FF2B5EF4-FFF2-40B4-BE49-F238E27FC236}">
                <a16:creationId xmlns:a16="http://schemas.microsoft.com/office/drawing/2014/main" id="{030394B8-CC57-438E-8867-51C5B7326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642" y="0"/>
            <a:ext cx="4224358" cy="2011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CDC1D8-C43A-42A5-B093-0A3FB734A74F}"/>
              </a:ext>
            </a:extLst>
          </p:cNvPr>
          <p:cNvSpPr txBox="1"/>
          <p:nvPr/>
        </p:nvSpPr>
        <p:spPr>
          <a:xfrm>
            <a:off x="9868986" y="1305783"/>
            <a:ext cx="19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AHEAD OF THE CURVE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A27C72-786D-FBDF-1CEC-4AA05E8D86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36"/>
          <a:stretch>
            <a:fillRect/>
          </a:stretch>
        </p:blipFill>
        <p:spPr>
          <a:xfrm>
            <a:off x="0" y="-8922"/>
            <a:ext cx="12198650" cy="68669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D1DC76-778B-46A3-A3EA-056D1BF6A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969" y="4384095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Connecting, Listening, Learning</a:t>
            </a:r>
            <a:br>
              <a:rPr lang="en-GB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Joanne Franco</a:t>
            </a:r>
            <a:endParaRPr lang="en-GB" sz="4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black and white logo&#10;&#10;AI-generated content may be incorrect.">
            <a:extLst>
              <a:ext uri="{FF2B5EF4-FFF2-40B4-BE49-F238E27FC236}">
                <a16:creationId xmlns:a16="http://schemas.microsoft.com/office/drawing/2014/main" id="{71F06C61-FE25-6B23-1E46-986F426CA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481" y="108308"/>
            <a:ext cx="3077308" cy="148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1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AB323B-E81C-5730-3D50-FC7564E89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Why are we here?</a:t>
            </a:r>
            <a:endParaRPr lang="en-GB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22D67-43B2-9636-175A-9ACF7E435A4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1E99C8-CEE3-4488-BF15-3C9593FE135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88A913-BECB-8D98-C9A1-98F118254615}"/>
              </a:ext>
            </a:extLst>
          </p:cNvPr>
          <p:cNvSpPr txBox="1"/>
          <p:nvPr/>
        </p:nvSpPr>
        <p:spPr>
          <a:xfrm>
            <a:off x="444932" y="2514957"/>
            <a:ext cx="366910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600"/>
              </a:spcAft>
            </a:pPr>
            <a:r>
              <a:rPr lang="en-US" sz="2400" dirty="0"/>
              <a:t>To introduce our New Social Value Team</a:t>
            </a:r>
          </a:p>
          <a:p>
            <a:pPr>
              <a:spcAft>
                <a:spcPts val="3600"/>
              </a:spcAft>
            </a:pPr>
            <a:r>
              <a:rPr lang="en-US" sz="2400" dirty="0">
                <a:effectLst/>
              </a:rPr>
              <a:t>To build </a:t>
            </a:r>
            <a:r>
              <a:rPr lang="en-US" sz="2400" dirty="0"/>
              <a:t>stronger relationships</a:t>
            </a:r>
          </a:p>
          <a:p>
            <a:pPr>
              <a:spcAft>
                <a:spcPts val="3600"/>
              </a:spcAft>
            </a:pPr>
            <a:r>
              <a:rPr lang="en-US" sz="2400" dirty="0">
                <a:effectLst/>
              </a:rPr>
              <a:t>To share our first Social Value Report</a:t>
            </a:r>
            <a:endParaRPr lang="en-US" sz="2400" dirty="0"/>
          </a:p>
        </p:txBody>
      </p:sp>
      <p:pic>
        <p:nvPicPr>
          <p:cNvPr id="13" name="Picture 12" descr="An orange and white cover with a group of people&#10;&#10;AI-generated content may be incorrect.">
            <a:extLst>
              <a:ext uri="{FF2B5EF4-FFF2-40B4-BE49-F238E27FC236}">
                <a16:creationId xmlns:a16="http://schemas.microsoft.com/office/drawing/2014/main" id="{884782BA-8043-5308-DDDA-8CF07FE29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"/>
          <a:stretch>
            <a:fillRect/>
          </a:stretch>
        </p:blipFill>
        <p:spPr>
          <a:xfrm>
            <a:off x="4314825" y="1379820"/>
            <a:ext cx="7877175" cy="550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54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74376C-2835-9357-18DC-ED185800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Meet the team</a:t>
            </a:r>
            <a:endParaRPr lang="en-GB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4A6D6153-0CBE-2F49-2E57-9FA4A2263D69}"/>
              </a:ext>
            </a:extLst>
          </p:cNvPr>
          <p:cNvGrpSpPr/>
          <p:nvPr/>
        </p:nvGrpSpPr>
        <p:grpSpPr>
          <a:xfrm>
            <a:off x="444932" y="1726938"/>
            <a:ext cx="5260543" cy="5299580"/>
            <a:chOff x="352425" y="2050788"/>
            <a:chExt cx="6174596" cy="5299580"/>
          </a:xfrm>
        </p:grpSpPr>
        <p:graphicFrame>
          <p:nvGraphicFramePr>
            <p:cNvPr id="1033" name="Diagram 1032">
              <a:extLst>
                <a:ext uri="{FF2B5EF4-FFF2-40B4-BE49-F238E27FC236}">
                  <a16:creationId xmlns:a16="http://schemas.microsoft.com/office/drawing/2014/main" id="{5C40D059-0999-58D0-F10F-4648C7DB415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0229921"/>
                </p:ext>
              </p:extLst>
            </p:nvPr>
          </p:nvGraphicFramePr>
          <p:xfrm>
            <a:off x="426259" y="2425513"/>
            <a:ext cx="3573434" cy="487685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BCC49138-AC1A-A71F-CF4C-A89070F66B9E}"/>
                </a:ext>
              </a:extLst>
            </p:cNvPr>
            <p:cNvSpPr/>
            <p:nvPr/>
          </p:nvSpPr>
          <p:spPr>
            <a:xfrm>
              <a:off x="352425" y="6685360"/>
              <a:ext cx="3962400" cy="665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9" name="TextBox 1038">
              <a:extLst>
                <a:ext uri="{FF2B5EF4-FFF2-40B4-BE49-F238E27FC236}">
                  <a16:creationId xmlns:a16="http://schemas.microsoft.com/office/drawing/2014/main" id="{559CD537-86AA-3139-9B30-8C869E975CDC}"/>
                </a:ext>
              </a:extLst>
            </p:cNvPr>
            <p:cNvSpPr txBox="1"/>
            <p:nvPr/>
          </p:nvSpPr>
          <p:spPr>
            <a:xfrm>
              <a:off x="426259" y="2050788"/>
              <a:ext cx="6100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Black" panose="020B0A04020102020204" pitchFamily="34" charset="0"/>
                </a:rPr>
                <a:t>Our Responsibilities:</a:t>
              </a:r>
              <a:endParaRPr lang="en-GB" dirty="0"/>
            </a:p>
          </p:txBody>
        </p:sp>
      </p:grp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0CD02E5D-B02F-0A23-9588-7F9A92BF8628}"/>
              </a:ext>
            </a:extLst>
          </p:cNvPr>
          <p:cNvSpPr/>
          <p:nvPr/>
        </p:nvSpPr>
        <p:spPr>
          <a:xfrm>
            <a:off x="3994152" y="1357841"/>
            <a:ext cx="8128000" cy="5418667"/>
          </a:xfrm>
          <a:prstGeom prst="rect">
            <a:avLst/>
          </a:prstGeom>
          <a:noFill/>
        </p:spPr>
        <p:txBody>
          <a:bodyPr/>
          <a:lstStyle/>
          <a:p>
            <a:endParaRPr lang="en-GB"/>
          </a:p>
        </p:txBody>
      </p:sp>
      <p:sp>
        <p:nvSpPr>
          <p:cNvPr id="1050" name="Oval 1049">
            <a:extLst>
              <a:ext uri="{FF2B5EF4-FFF2-40B4-BE49-F238E27FC236}">
                <a16:creationId xmlns:a16="http://schemas.microsoft.com/office/drawing/2014/main" id="{3367C14E-702B-0738-4E29-131FC1F2C727}"/>
              </a:ext>
            </a:extLst>
          </p:cNvPr>
          <p:cNvSpPr/>
          <p:nvPr/>
        </p:nvSpPr>
        <p:spPr>
          <a:xfrm>
            <a:off x="7747363" y="1946678"/>
            <a:ext cx="1225550" cy="1225550"/>
          </a:xfrm>
          <a:prstGeom prst="ellipse">
            <a:avLst/>
          </a:prstGeom>
          <a:blipFill>
            <a:blip r:embed="rId7"/>
            <a:srcRect/>
            <a:stretch>
              <a:fillRect/>
            </a:stretch>
          </a:blip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1" name="Freeform: Shape 1050">
            <a:extLst>
              <a:ext uri="{FF2B5EF4-FFF2-40B4-BE49-F238E27FC236}">
                <a16:creationId xmlns:a16="http://schemas.microsoft.com/office/drawing/2014/main" id="{1A9DBEB3-00B6-7DE9-265F-2552DD4B13DF}"/>
              </a:ext>
            </a:extLst>
          </p:cNvPr>
          <p:cNvSpPr/>
          <p:nvPr/>
        </p:nvSpPr>
        <p:spPr>
          <a:xfrm>
            <a:off x="9587057" y="1911604"/>
            <a:ext cx="1838325" cy="1225550"/>
          </a:xfrm>
          <a:custGeom>
            <a:avLst/>
            <a:gdLst>
              <a:gd name="connsiteX0" fmla="*/ 0 w 1838325"/>
              <a:gd name="connsiteY0" fmla="*/ 0 h 1225550"/>
              <a:gd name="connsiteX1" fmla="*/ 1838325 w 1838325"/>
              <a:gd name="connsiteY1" fmla="*/ 0 h 1225550"/>
              <a:gd name="connsiteX2" fmla="*/ 1838325 w 1838325"/>
              <a:gd name="connsiteY2" fmla="*/ 1225550 h 1225550"/>
              <a:gd name="connsiteX3" fmla="*/ 0 w 1838325"/>
              <a:gd name="connsiteY3" fmla="*/ 1225550 h 1225550"/>
              <a:gd name="connsiteX4" fmla="*/ 0 w 1838325"/>
              <a:gd name="connsiteY4" fmla="*/ 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8325" h="1225550">
                <a:moveTo>
                  <a:pt x="0" y="0"/>
                </a:moveTo>
                <a:lnTo>
                  <a:pt x="1838325" y="0"/>
                </a:lnTo>
                <a:lnTo>
                  <a:pt x="1838325" y="1225550"/>
                </a:lnTo>
                <a:lnTo>
                  <a:pt x="0" y="12255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/>
              <a:t>Joanne Franco </a:t>
            </a:r>
          </a:p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Head of Social Value &amp; Planning</a:t>
            </a:r>
            <a:endParaRPr lang="en-GB" sz="1800" kern="1200" dirty="0"/>
          </a:p>
        </p:txBody>
      </p:sp>
      <p:sp>
        <p:nvSpPr>
          <p:cNvPr id="1052" name="Oval 1051">
            <a:extLst>
              <a:ext uri="{FF2B5EF4-FFF2-40B4-BE49-F238E27FC236}">
                <a16:creationId xmlns:a16="http://schemas.microsoft.com/office/drawing/2014/main" id="{F27A5A7F-2446-38E3-F500-6CBFEF8E68EB}"/>
              </a:ext>
            </a:extLst>
          </p:cNvPr>
          <p:cNvSpPr/>
          <p:nvPr/>
        </p:nvSpPr>
        <p:spPr>
          <a:xfrm>
            <a:off x="6319619" y="1950685"/>
            <a:ext cx="1225550" cy="1225550"/>
          </a:xfrm>
          <a:prstGeom prst="ellipse">
            <a:avLst/>
          </a:prstGeom>
          <a:blipFill>
            <a:blip r:embed="rId8"/>
            <a:srcRect/>
            <a:stretch>
              <a:fillRect t="-12000" b="-12000"/>
            </a:stretch>
          </a:blipFill>
          <a:ln w="76200"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3" name="Freeform: Shape 1052">
            <a:extLst>
              <a:ext uri="{FF2B5EF4-FFF2-40B4-BE49-F238E27FC236}">
                <a16:creationId xmlns:a16="http://schemas.microsoft.com/office/drawing/2014/main" id="{7D18A284-FFFD-77C4-360D-3D47B9C4B8A3}"/>
              </a:ext>
            </a:extLst>
          </p:cNvPr>
          <p:cNvSpPr/>
          <p:nvPr/>
        </p:nvSpPr>
        <p:spPr>
          <a:xfrm>
            <a:off x="4507728" y="1965570"/>
            <a:ext cx="1838325" cy="1225550"/>
          </a:xfrm>
          <a:custGeom>
            <a:avLst/>
            <a:gdLst>
              <a:gd name="connsiteX0" fmla="*/ 0 w 1838325"/>
              <a:gd name="connsiteY0" fmla="*/ 0 h 1225550"/>
              <a:gd name="connsiteX1" fmla="*/ 1838325 w 1838325"/>
              <a:gd name="connsiteY1" fmla="*/ 0 h 1225550"/>
              <a:gd name="connsiteX2" fmla="*/ 1838325 w 1838325"/>
              <a:gd name="connsiteY2" fmla="*/ 1225550 h 1225550"/>
              <a:gd name="connsiteX3" fmla="*/ 0 w 1838325"/>
              <a:gd name="connsiteY3" fmla="*/ 1225550 h 1225550"/>
              <a:gd name="connsiteX4" fmla="*/ 0 w 1838325"/>
              <a:gd name="connsiteY4" fmla="*/ 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8325" h="1225550">
                <a:moveTo>
                  <a:pt x="0" y="0"/>
                </a:moveTo>
                <a:lnTo>
                  <a:pt x="1838325" y="0"/>
                </a:lnTo>
                <a:lnTo>
                  <a:pt x="1838325" y="1225550"/>
                </a:lnTo>
                <a:lnTo>
                  <a:pt x="0" y="12255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/>
              <a:t>Gareth Andrews</a:t>
            </a:r>
          </a:p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Sustainability Manager</a:t>
            </a:r>
            <a:endParaRPr lang="en-GB" sz="1800" kern="1200" dirty="0"/>
          </a:p>
        </p:txBody>
      </p:sp>
      <p:sp>
        <p:nvSpPr>
          <p:cNvPr id="1054" name="Oval 1053">
            <a:extLst>
              <a:ext uri="{FF2B5EF4-FFF2-40B4-BE49-F238E27FC236}">
                <a16:creationId xmlns:a16="http://schemas.microsoft.com/office/drawing/2014/main" id="{42B9C309-206F-D1A3-3264-CB3CE1EBEC49}"/>
              </a:ext>
            </a:extLst>
          </p:cNvPr>
          <p:cNvSpPr/>
          <p:nvPr/>
        </p:nvSpPr>
        <p:spPr>
          <a:xfrm>
            <a:off x="8264145" y="3276511"/>
            <a:ext cx="1225550" cy="1225550"/>
          </a:xfrm>
          <a:prstGeom prst="ellipse">
            <a:avLst/>
          </a:prstGeom>
          <a:blipFill>
            <a:blip r:embed="rId9"/>
            <a:srcRect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5" name="Freeform: Shape 1054">
            <a:extLst>
              <a:ext uri="{FF2B5EF4-FFF2-40B4-BE49-F238E27FC236}">
                <a16:creationId xmlns:a16="http://schemas.microsoft.com/office/drawing/2014/main" id="{25CC5F65-F10D-4871-EBDB-5264F9D7FA9F}"/>
              </a:ext>
            </a:extLst>
          </p:cNvPr>
          <p:cNvSpPr/>
          <p:nvPr/>
        </p:nvSpPr>
        <p:spPr>
          <a:xfrm>
            <a:off x="9931568" y="3634987"/>
            <a:ext cx="1838325" cy="1225550"/>
          </a:xfrm>
          <a:custGeom>
            <a:avLst/>
            <a:gdLst>
              <a:gd name="connsiteX0" fmla="*/ 0 w 1838325"/>
              <a:gd name="connsiteY0" fmla="*/ 0 h 1225550"/>
              <a:gd name="connsiteX1" fmla="*/ 1838325 w 1838325"/>
              <a:gd name="connsiteY1" fmla="*/ 0 h 1225550"/>
              <a:gd name="connsiteX2" fmla="*/ 1838325 w 1838325"/>
              <a:gd name="connsiteY2" fmla="*/ 1225550 h 1225550"/>
              <a:gd name="connsiteX3" fmla="*/ 0 w 1838325"/>
              <a:gd name="connsiteY3" fmla="*/ 1225550 h 1225550"/>
              <a:gd name="connsiteX4" fmla="*/ 0 w 1838325"/>
              <a:gd name="connsiteY4" fmla="*/ 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8325" h="1225550">
                <a:moveTo>
                  <a:pt x="0" y="0"/>
                </a:moveTo>
                <a:lnTo>
                  <a:pt x="1838325" y="0"/>
                </a:lnTo>
                <a:lnTo>
                  <a:pt x="1838325" y="1225550"/>
                </a:lnTo>
                <a:lnTo>
                  <a:pt x="0" y="12255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/>
              <a:t>Peter Hookway-Russell</a:t>
            </a:r>
          </a:p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Sustainability Co-Ordinator</a:t>
            </a:r>
            <a:endParaRPr lang="en-GB" sz="1800" kern="1200" dirty="0"/>
          </a:p>
        </p:txBody>
      </p:sp>
      <p:sp>
        <p:nvSpPr>
          <p:cNvPr id="1056" name="Oval 1055">
            <a:extLst>
              <a:ext uri="{FF2B5EF4-FFF2-40B4-BE49-F238E27FC236}">
                <a16:creationId xmlns:a16="http://schemas.microsoft.com/office/drawing/2014/main" id="{93DE44C5-4E47-3158-D82B-275E02D8EC87}"/>
              </a:ext>
            </a:extLst>
          </p:cNvPr>
          <p:cNvSpPr/>
          <p:nvPr/>
        </p:nvSpPr>
        <p:spPr>
          <a:xfrm>
            <a:off x="5878511" y="3276511"/>
            <a:ext cx="1225550" cy="1225550"/>
          </a:xfrm>
          <a:prstGeom prst="ellipse">
            <a:avLst/>
          </a:prstGeom>
          <a:blipFill>
            <a:blip r:embed="rId10"/>
            <a:srcRect/>
            <a:stretch>
              <a:fillRect/>
            </a:stretch>
          </a:blipFill>
          <a:ln>
            <a:noFill/>
          </a:ln>
          <a:effectLst>
            <a:glow rad="63500">
              <a:srgbClr val="7030A0">
                <a:alpha val="40000"/>
              </a:srgb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7" name="Freeform: Shape 1056">
            <a:extLst>
              <a:ext uri="{FF2B5EF4-FFF2-40B4-BE49-F238E27FC236}">
                <a16:creationId xmlns:a16="http://schemas.microsoft.com/office/drawing/2014/main" id="{8D04F6C4-A49C-E799-B780-F8A7A98DE144}"/>
              </a:ext>
            </a:extLst>
          </p:cNvPr>
          <p:cNvSpPr/>
          <p:nvPr/>
        </p:nvSpPr>
        <p:spPr>
          <a:xfrm>
            <a:off x="4194412" y="3823614"/>
            <a:ext cx="1838325" cy="1225550"/>
          </a:xfrm>
          <a:custGeom>
            <a:avLst/>
            <a:gdLst>
              <a:gd name="connsiteX0" fmla="*/ 0 w 1838325"/>
              <a:gd name="connsiteY0" fmla="*/ 0 h 1225550"/>
              <a:gd name="connsiteX1" fmla="*/ 1838325 w 1838325"/>
              <a:gd name="connsiteY1" fmla="*/ 0 h 1225550"/>
              <a:gd name="connsiteX2" fmla="*/ 1838325 w 1838325"/>
              <a:gd name="connsiteY2" fmla="*/ 1225550 h 1225550"/>
              <a:gd name="connsiteX3" fmla="*/ 0 w 1838325"/>
              <a:gd name="connsiteY3" fmla="*/ 1225550 h 1225550"/>
              <a:gd name="connsiteX4" fmla="*/ 0 w 1838325"/>
              <a:gd name="connsiteY4" fmla="*/ 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8325" h="1225550">
                <a:moveTo>
                  <a:pt x="0" y="0"/>
                </a:moveTo>
                <a:lnTo>
                  <a:pt x="1838325" y="0"/>
                </a:lnTo>
                <a:lnTo>
                  <a:pt x="1838325" y="1225550"/>
                </a:lnTo>
                <a:lnTo>
                  <a:pt x="0" y="12255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/>
              <a:t>Faye Paizes </a:t>
            </a:r>
          </a:p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Corporate Responsibility and Sustainability Apprentice</a:t>
            </a:r>
            <a:endParaRPr lang="en-GB" sz="1800" kern="1200" dirty="0"/>
          </a:p>
        </p:txBody>
      </p:sp>
      <p:sp>
        <p:nvSpPr>
          <p:cNvPr id="1058" name="Oval 1057">
            <a:extLst>
              <a:ext uri="{FF2B5EF4-FFF2-40B4-BE49-F238E27FC236}">
                <a16:creationId xmlns:a16="http://schemas.microsoft.com/office/drawing/2014/main" id="{C5E0D5BB-19FF-7C4C-8FF0-1FE19AA4C97D}"/>
              </a:ext>
            </a:extLst>
          </p:cNvPr>
          <p:cNvSpPr/>
          <p:nvPr/>
        </p:nvSpPr>
        <p:spPr>
          <a:xfrm>
            <a:off x="7104061" y="4198570"/>
            <a:ext cx="1225550" cy="1225550"/>
          </a:xfrm>
          <a:prstGeom prst="ellipse">
            <a:avLst/>
          </a:prstGeom>
          <a:blipFill>
            <a:blip r:embed="rId11"/>
            <a:srcRect/>
            <a:stretch>
              <a:fillRect t="-9000" b="-9000"/>
            </a:stretch>
          </a:blipFill>
          <a:ln>
            <a:noFill/>
          </a:ln>
          <a:effectLst>
            <a:glow rad="101600">
              <a:schemeClr val="accent4">
                <a:lumMod val="60000"/>
                <a:lumOff val="40000"/>
                <a:alpha val="60000"/>
              </a:schemeClr>
            </a:glo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59" name="Freeform: Shape 1058">
            <a:extLst>
              <a:ext uri="{FF2B5EF4-FFF2-40B4-BE49-F238E27FC236}">
                <a16:creationId xmlns:a16="http://schemas.microsoft.com/office/drawing/2014/main" id="{EB0159A7-16B4-9740-3724-0D93F3C3435E}"/>
              </a:ext>
            </a:extLst>
          </p:cNvPr>
          <p:cNvSpPr/>
          <p:nvPr/>
        </p:nvSpPr>
        <p:spPr>
          <a:xfrm>
            <a:off x="6932394" y="5487539"/>
            <a:ext cx="1838325" cy="1225550"/>
          </a:xfrm>
          <a:custGeom>
            <a:avLst/>
            <a:gdLst>
              <a:gd name="connsiteX0" fmla="*/ 0 w 1838325"/>
              <a:gd name="connsiteY0" fmla="*/ 0 h 1225550"/>
              <a:gd name="connsiteX1" fmla="*/ 1838325 w 1838325"/>
              <a:gd name="connsiteY1" fmla="*/ 0 h 1225550"/>
              <a:gd name="connsiteX2" fmla="*/ 1838325 w 1838325"/>
              <a:gd name="connsiteY2" fmla="*/ 1225550 h 1225550"/>
              <a:gd name="connsiteX3" fmla="*/ 0 w 1838325"/>
              <a:gd name="connsiteY3" fmla="*/ 1225550 h 1225550"/>
              <a:gd name="connsiteX4" fmla="*/ 0 w 1838325"/>
              <a:gd name="connsiteY4" fmla="*/ 0 h 122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8325" h="1225550">
                <a:moveTo>
                  <a:pt x="0" y="0"/>
                </a:moveTo>
                <a:lnTo>
                  <a:pt x="1838325" y="0"/>
                </a:lnTo>
                <a:lnTo>
                  <a:pt x="1838325" y="1225550"/>
                </a:lnTo>
                <a:lnTo>
                  <a:pt x="0" y="122555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b="1" kern="1200" dirty="0"/>
              <a:t>Mark Sanderson </a:t>
            </a:r>
          </a:p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800" kern="1200" dirty="0"/>
              <a:t>Group ESG Manager</a:t>
            </a:r>
            <a:endParaRPr lang="en-GB" sz="1800" kern="1200" dirty="0"/>
          </a:p>
        </p:txBody>
      </p:sp>
    </p:spTree>
    <p:extLst>
      <p:ext uri="{BB962C8B-B14F-4D97-AF65-F5344CB8AC3E}">
        <p14:creationId xmlns:p14="http://schemas.microsoft.com/office/powerpoint/2010/main" val="427015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B765BA-B599-89F5-DB71-062AF598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Ask us about</a:t>
            </a:r>
            <a:endParaRPr lang="en-GB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6243EB7-304D-447E-837D-8CC10C4659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0314675"/>
              </p:ext>
            </p:extLst>
          </p:nvPr>
        </p:nvGraphicFramePr>
        <p:xfrm>
          <a:off x="444932" y="4042886"/>
          <a:ext cx="11351419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DFF3F7C-FFCD-31EF-2C4A-93055B4630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457" y="2288771"/>
            <a:ext cx="2102400" cy="17496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CB8DAD-76B8-07C7-19C3-CD82307DBD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802"/>
          <a:stretch>
            <a:fillRect/>
          </a:stretch>
        </p:blipFill>
        <p:spPr>
          <a:xfrm>
            <a:off x="2766302" y="2288771"/>
            <a:ext cx="2102400" cy="17496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8A044A0-79D7-5E99-4FE0-0C5DEBA461A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909" r="5270"/>
          <a:stretch>
            <a:fillRect/>
          </a:stretch>
        </p:blipFill>
        <p:spPr>
          <a:xfrm>
            <a:off x="5078147" y="2288772"/>
            <a:ext cx="2102400" cy="1749648"/>
          </a:xfrm>
          <a:prstGeom prst="rect">
            <a:avLst/>
          </a:prstGeom>
        </p:spPr>
      </p:pic>
      <p:pic>
        <p:nvPicPr>
          <p:cNvPr id="18" name="Picture 17" descr="A person in a vest standing next to a fence&#10;&#10;AI-generated content may be incorrect.">
            <a:extLst>
              <a:ext uri="{FF2B5EF4-FFF2-40B4-BE49-F238E27FC236}">
                <a16:creationId xmlns:a16="http://schemas.microsoft.com/office/drawing/2014/main" id="{48C48E78-2EA5-A9F5-4A67-E11E2DF407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72"/>
          <a:stretch>
            <a:fillRect/>
          </a:stretch>
        </p:blipFill>
        <p:spPr>
          <a:xfrm>
            <a:off x="7389992" y="2288771"/>
            <a:ext cx="2102400" cy="1749649"/>
          </a:xfrm>
          <a:prstGeom prst="rect">
            <a:avLst/>
          </a:prstGeom>
        </p:spPr>
      </p:pic>
      <p:pic>
        <p:nvPicPr>
          <p:cNvPr id="20" name="Picture 19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7A72D99B-EE88-434E-D24A-2BD7B3BF09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4"/>
          <a:stretch>
            <a:fillRect/>
          </a:stretch>
        </p:blipFill>
        <p:spPr>
          <a:xfrm>
            <a:off x="9701837" y="2288771"/>
            <a:ext cx="2093690" cy="17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19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BFC4BAA2-4681-4691-E687-BB611F43B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3" r="17076" b="9850"/>
          <a:stretch>
            <a:fillRect/>
          </a:stretch>
        </p:blipFill>
        <p:spPr>
          <a:xfrm>
            <a:off x="7896164" y="1386759"/>
            <a:ext cx="2248332" cy="1587360"/>
          </a:xfrm>
          <a:prstGeom prst="rect">
            <a:avLst/>
          </a:prstGeom>
        </p:spPr>
      </p:pic>
      <p:pic>
        <p:nvPicPr>
          <p:cNvPr id="23" name="Picture 22" descr="A close up of a fuel nozzle&#10;&#10;AI-generated content may be incorrect.">
            <a:extLst>
              <a:ext uri="{FF2B5EF4-FFF2-40B4-BE49-F238E27FC236}">
                <a16:creationId xmlns:a16="http://schemas.microsoft.com/office/drawing/2014/main" id="{B5D3104D-9B35-B48C-D518-749B05550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t="12083" r="4845" b="44167"/>
          <a:stretch>
            <a:fillRect/>
          </a:stretch>
        </p:blipFill>
        <p:spPr>
          <a:xfrm>
            <a:off x="7891000" y="4903852"/>
            <a:ext cx="1951787" cy="2002648"/>
          </a:xfrm>
          <a:prstGeom prst="rect">
            <a:avLst/>
          </a:prstGeom>
        </p:spPr>
      </p:pic>
      <p:pic>
        <p:nvPicPr>
          <p:cNvPr id="13" name="Picture 1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BA9688D5-BE72-3664-7D29-31666C63F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74" b="41250"/>
          <a:stretch>
            <a:fillRect/>
          </a:stretch>
        </p:blipFill>
        <p:spPr>
          <a:xfrm>
            <a:off x="9839911" y="2948148"/>
            <a:ext cx="2361614" cy="11964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C1B99A-62E4-C1FF-B1C2-9BA8FE1F2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7114" y="1378536"/>
            <a:ext cx="2343149" cy="1587360"/>
          </a:xfrm>
          <a:prstGeom prst="rect">
            <a:avLst/>
          </a:prstGeom>
        </p:spPr>
      </p:pic>
      <p:pic>
        <p:nvPicPr>
          <p:cNvPr id="25" name="Picture 24" descr="A building with a parking lot and text&#10;&#10;AI-generated content may be incorrect.">
            <a:extLst>
              <a:ext uri="{FF2B5EF4-FFF2-40B4-BE49-F238E27FC236}">
                <a16:creationId xmlns:a16="http://schemas.microsoft.com/office/drawing/2014/main" id="{76970397-265E-504A-220B-41011E1AE8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" t="32451" r="4845" b="45556"/>
          <a:stretch>
            <a:fillRect/>
          </a:stretch>
        </p:blipFill>
        <p:spPr>
          <a:xfrm>
            <a:off x="9839168" y="4144636"/>
            <a:ext cx="2363097" cy="12599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DB7EB70-B728-7939-CFFF-EAF28DD06F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9167" y="5404565"/>
            <a:ext cx="2361613" cy="150193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D19715C-A47D-1845-4EC6-F99271046C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2487" y="2974119"/>
            <a:ext cx="1955464" cy="2012718"/>
          </a:xfrm>
          <a:prstGeom prst="rect">
            <a:avLst/>
          </a:prstGeom>
        </p:spPr>
      </p:pic>
      <p:pic>
        <p:nvPicPr>
          <p:cNvPr id="17" name="Picture 16" descr="A person wearing a helmet&#10;&#10;AI-generated content may be incorrect.">
            <a:extLst>
              <a:ext uri="{FF2B5EF4-FFF2-40B4-BE49-F238E27FC236}">
                <a16:creationId xmlns:a16="http://schemas.microsoft.com/office/drawing/2014/main" id="{874A9042-C4B5-0120-5888-E92C98897C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3" r="19253" b="20973"/>
          <a:stretch>
            <a:fillRect/>
          </a:stretch>
        </p:blipFill>
        <p:spPr>
          <a:xfrm>
            <a:off x="0" y="1379835"/>
            <a:ext cx="3667125" cy="54781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851296E-63F1-F3EB-4D14-C6D357774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does Social Value mean to you?</a:t>
            </a:r>
            <a:endParaRPr lang="en-GB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4A049-B9AA-E534-7FB5-207F12369E42}"/>
              </a:ext>
            </a:extLst>
          </p:cNvPr>
          <p:cNvSpPr txBox="1"/>
          <p:nvPr/>
        </p:nvSpPr>
        <p:spPr>
          <a:xfrm>
            <a:off x="3971833" y="1802586"/>
            <a:ext cx="3667125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spcAft>
                <a:spcPts val="3600"/>
              </a:spcAft>
              <a:defRPr sz="2400"/>
            </a:lvl1pPr>
          </a:lstStyle>
          <a:p>
            <a:r>
              <a:rPr lang="en-US" dirty="0"/>
              <a:t>What matters most to </a:t>
            </a:r>
            <a:r>
              <a:rPr lang="en-US" dirty="0" err="1"/>
              <a:t>Crondall</a:t>
            </a:r>
            <a:endParaRPr lang="en-US" dirty="0"/>
          </a:p>
          <a:p>
            <a:r>
              <a:rPr lang="en-US" dirty="0"/>
              <a:t>Tell us where we can contribute meaningfully</a:t>
            </a:r>
          </a:p>
          <a:p>
            <a:r>
              <a:rPr lang="en-US" dirty="0"/>
              <a:t>What would you like us to explain better</a:t>
            </a:r>
          </a:p>
          <a:p>
            <a:r>
              <a:rPr lang="en-US" dirty="0"/>
              <a:t>How can we build stronger relationships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46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1DC76-778B-46A3-A3EA-056D1BF6A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74813"/>
            <a:ext cx="9144000" cy="23876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Lets talk!</a:t>
            </a:r>
          </a:p>
        </p:txBody>
      </p:sp>
      <p:pic>
        <p:nvPicPr>
          <p:cNvPr id="4" name="Picture 3" descr="A picture containing drawing, bird, flower&#10;&#10;Description automatically generated">
            <a:extLst>
              <a:ext uri="{FF2B5EF4-FFF2-40B4-BE49-F238E27FC236}">
                <a16:creationId xmlns:a16="http://schemas.microsoft.com/office/drawing/2014/main" id="{030394B8-CC57-438E-8867-51C5B7326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642" y="0"/>
            <a:ext cx="4224358" cy="2011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CDC1D8-C43A-42A5-B093-0A3FB734A74F}"/>
              </a:ext>
            </a:extLst>
          </p:cNvPr>
          <p:cNvSpPr txBox="1"/>
          <p:nvPr/>
        </p:nvSpPr>
        <p:spPr>
          <a:xfrm>
            <a:off x="9868986" y="1305783"/>
            <a:ext cx="1974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AHEAD OF THE CURVE</a:t>
            </a:r>
          </a:p>
        </p:txBody>
      </p:sp>
    </p:spTree>
    <p:extLst>
      <p:ext uri="{BB962C8B-B14F-4D97-AF65-F5344CB8AC3E}">
        <p14:creationId xmlns:p14="http://schemas.microsoft.com/office/powerpoint/2010/main" val="412175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24829</TotalTime>
  <Words>220</Words>
  <Application>Microsoft Office PowerPoint</Application>
  <PresentationFormat>Widescreen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Arial Black</vt:lpstr>
      <vt:lpstr>Calibri</vt:lpstr>
      <vt:lpstr>Calibri Light</vt:lpstr>
      <vt:lpstr>Wingdings</vt:lpstr>
      <vt:lpstr>Office Theme</vt:lpstr>
      <vt:lpstr>Connecting, Listening, Learning Joanne Franco</vt:lpstr>
      <vt:lpstr>Why are we here?</vt:lpstr>
      <vt:lpstr>Meet the team</vt:lpstr>
      <vt:lpstr>Ask us about</vt:lpstr>
      <vt:lpstr>What does Social Value mean to you?</vt:lpstr>
      <vt:lpstr>Lets talk!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Bayley Rolfe</dc:creator>
  <cp:lastModifiedBy>Clerk Crondall</cp:lastModifiedBy>
  <cp:revision>45</cp:revision>
  <cp:lastPrinted>2026-05-01T08:13:49Z</cp:lastPrinted>
  <dcterms:created xsi:type="dcterms:W3CDTF">2020-07-21T11:08:49Z</dcterms:created>
  <dcterms:modified xsi:type="dcterms:W3CDTF">2026-05-07T09:49:11Z</dcterms:modified>
</cp:coreProperties>
</file>